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72" r:id="rId5"/>
    <p:sldId id="271" r:id="rId6"/>
    <p:sldId id="273" r:id="rId7"/>
    <p:sldId id="277" r:id="rId8"/>
    <p:sldId id="274" r:id="rId9"/>
    <p:sldId id="275" r:id="rId10"/>
    <p:sldId id="276" r:id="rId11"/>
  </p:sldIdLst>
  <p:sldSz cx="7559675" cy="7559675"/>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154AA2-D756-4C31-AEFE-38B218158CB7}" v="33" dt="2021-09-13T12:42:33.72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CACB"/>
          </a:solidFill>
        </a:fill>
      </a:tcStyle>
    </a:wholeTbl>
    <a:band2H>
      <a:tcTxStyle/>
      <a:tcStyle>
        <a:tcBdr/>
        <a:fill>
          <a:solidFill>
            <a:srgbClr val="FBE6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3"/>
          </a:solidFill>
        </a:fill>
      </a:tcStyle>
    </a:wholeTbl>
    <a:band2H>
      <a:tcTxStyle/>
      <a:tcStyle>
        <a:tcBdr/>
        <a:fill>
          <a:solidFill>
            <a:srgbClr val="E6EFF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CD2"/>
          </a:solidFill>
        </a:fill>
      </a:tcStyle>
    </a:wholeTbl>
    <a:band2H>
      <a:tcTxStyle/>
      <a:tcStyle>
        <a:tcBdr/>
        <a:fill>
          <a:solidFill>
            <a:srgbClr val="E6E7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F4"/>
        </a:fontRef>
        <a:srgbClr val="0000F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FD"/>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F4"/>
        </a:fontRef>
        <a:srgbClr val="0000F4"/>
      </a:tcTxStyle>
      <a:tcStyle>
        <a:tcBdr>
          <a:left>
            <a:ln w="12700" cap="flat">
              <a:noFill/>
              <a:miter lim="400000"/>
            </a:ln>
          </a:left>
          <a:right>
            <a:ln w="12700" cap="flat">
              <a:noFill/>
              <a:miter lim="400000"/>
            </a:ln>
          </a:right>
          <a:top>
            <a:ln w="50800" cap="flat">
              <a:solidFill>
                <a:srgbClr val="0000F4"/>
              </a:solidFill>
              <a:prstDash val="solid"/>
              <a:round/>
            </a:ln>
          </a:top>
          <a:bottom>
            <a:ln w="25400" cap="flat">
              <a:solidFill>
                <a:srgbClr val="0000F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F4"/>
              </a:solidFill>
              <a:prstDash val="solid"/>
              <a:round/>
            </a:ln>
          </a:top>
          <a:bottom>
            <a:ln w="25400" cap="flat">
              <a:solidFill>
                <a:srgbClr val="0000F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FB"/>
          </a:solidFill>
        </a:fill>
      </a:tcStyle>
    </a:wholeTbl>
    <a:band2H>
      <a:tcTxStyle/>
      <a:tcStyle>
        <a:tcBdr/>
        <a:fill>
          <a:solidFill>
            <a:srgbClr val="E6E6F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F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F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F4"/>
          </a:solidFill>
        </a:fill>
      </a:tcStyle>
    </a:firstRow>
  </a:tblStyle>
  <a:tblStyle styleId="{2708684C-4D16-4618-839F-0558EEFCDFE6}" styleName="">
    <a:tblBg/>
    <a:wholeTbl>
      <a:tcTxStyle b="off"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12700" cap="flat">
              <a:solidFill>
                <a:srgbClr val="0000F4"/>
              </a:solidFill>
              <a:prstDash val="solid"/>
              <a:round/>
            </a:ln>
          </a:top>
          <a:bottom>
            <a:ln w="127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solidFill>
            <a:srgbClr val="0000F4">
              <a:alpha val="20000"/>
            </a:srgbClr>
          </a:solidFill>
        </a:fill>
      </a:tcStyle>
    </a:wholeTbl>
    <a:band2H>
      <a:tcTxStyle/>
      <a:tcStyle>
        <a:tcBdr/>
        <a:fill>
          <a:solidFill>
            <a:srgbClr val="FFFFFF"/>
          </a:solidFill>
        </a:fill>
      </a:tcStyle>
    </a:band2H>
    <a:firstCol>
      <a:tcTxStyle b="on"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12700" cap="flat">
              <a:solidFill>
                <a:srgbClr val="0000F4"/>
              </a:solidFill>
              <a:prstDash val="solid"/>
              <a:round/>
            </a:ln>
          </a:top>
          <a:bottom>
            <a:ln w="127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solidFill>
            <a:srgbClr val="0000F4">
              <a:alpha val="20000"/>
            </a:srgbClr>
          </a:solidFill>
        </a:fill>
      </a:tcStyle>
    </a:firstCol>
    <a:lastRow>
      <a:tcTxStyle b="on"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50800" cap="flat">
              <a:solidFill>
                <a:srgbClr val="0000F4"/>
              </a:solidFill>
              <a:prstDash val="solid"/>
              <a:round/>
            </a:ln>
          </a:top>
          <a:bottom>
            <a:ln w="127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noFill/>
        </a:fill>
      </a:tcStyle>
    </a:lastRow>
    <a:firstRow>
      <a:tcTxStyle b="on"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12700" cap="flat">
              <a:solidFill>
                <a:srgbClr val="0000F4"/>
              </a:solidFill>
              <a:prstDash val="solid"/>
              <a:round/>
            </a:ln>
          </a:top>
          <a:bottom>
            <a:ln w="254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6"/>
    <p:restoredTop sz="85425" autoAdjust="0"/>
  </p:normalViewPr>
  <p:slideViewPr>
    <p:cSldViewPr snapToGrid="0" snapToObjects="1">
      <p:cViewPr varScale="1">
        <p:scale>
          <a:sx n="49" d="100"/>
          <a:sy n="49" d="100"/>
        </p:scale>
        <p:origin x="20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Jonathan Da Silva Kido" userId="efd640a4-3def-4ee6-829f-891f5478c082" providerId="ADAL" clId="{50154AA2-D756-4C31-AEFE-38B218158CB7}"/>
    <pc:docChg chg="undo custSel addSld delSld modSld">
      <pc:chgData name="Alan Jonathan Da Silva Kido" userId="efd640a4-3def-4ee6-829f-891f5478c082" providerId="ADAL" clId="{50154AA2-D756-4C31-AEFE-38B218158CB7}" dt="2021-09-13T12:42:33.726" v="173"/>
      <pc:docMkLst>
        <pc:docMk/>
      </pc:docMkLst>
      <pc:sldChg chg="modSp mod">
        <pc:chgData name="Alan Jonathan Da Silva Kido" userId="efd640a4-3def-4ee6-829f-891f5478c082" providerId="ADAL" clId="{50154AA2-D756-4C31-AEFE-38B218158CB7}" dt="2021-09-13T12:31:00.922" v="143" actId="6549"/>
        <pc:sldMkLst>
          <pc:docMk/>
          <pc:sldMk cId="0" sldId="256"/>
        </pc:sldMkLst>
        <pc:spChg chg="mod">
          <ac:chgData name="Alan Jonathan Da Silva Kido" userId="efd640a4-3def-4ee6-829f-891f5478c082" providerId="ADAL" clId="{50154AA2-D756-4C31-AEFE-38B218158CB7}" dt="2021-09-13T12:31:00.922" v="143" actId="6549"/>
          <ac:spMkLst>
            <pc:docMk/>
            <pc:sldMk cId="0" sldId="256"/>
            <ac:spMk id="109" creationId="{00000000-0000-0000-0000-000000000000}"/>
          </ac:spMkLst>
        </pc:spChg>
      </pc:sldChg>
      <pc:sldChg chg="modSp mod">
        <pc:chgData name="Alan Jonathan Da Silva Kido" userId="efd640a4-3def-4ee6-829f-891f5478c082" providerId="ADAL" clId="{50154AA2-D756-4C31-AEFE-38B218158CB7}" dt="2021-09-13T12:28:52.064" v="63" actId="20577"/>
        <pc:sldMkLst>
          <pc:docMk/>
          <pc:sldMk cId="0" sldId="258"/>
        </pc:sldMkLst>
        <pc:spChg chg="mod">
          <ac:chgData name="Alan Jonathan Da Silva Kido" userId="efd640a4-3def-4ee6-829f-891f5478c082" providerId="ADAL" clId="{50154AA2-D756-4C31-AEFE-38B218158CB7}" dt="2021-09-13T12:28:52.064" v="63" actId="20577"/>
          <ac:spMkLst>
            <pc:docMk/>
            <pc:sldMk cId="0" sldId="258"/>
            <ac:spMk id="15" creationId="{FD71D3C9-6185-E547-9347-1785E90E3CFE}"/>
          </ac:spMkLst>
        </pc:spChg>
      </pc:sldChg>
      <pc:sldChg chg="del">
        <pc:chgData name="Alan Jonathan Da Silva Kido" userId="efd640a4-3def-4ee6-829f-891f5478c082" providerId="ADAL" clId="{50154AA2-D756-4C31-AEFE-38B218158CB7}" dt="2021-09-13T12:31:17.760" v="144" actId="47"/>
        <pc:sldMkLst>
          <pc:docMk/>
          <pc:sldMk cId="0" sldId="265"/>
        </pc:sldMkLst>
      </pc:sldChg>
      <pc:sldChg chg="addSp modSp">
        <pc:chgData name="Alan Jonathan Da Silva Kido" userId="efd640a4-3def-4ee6-829f-891f5478c082" providerId="ADAL" clId="{50154AA2-D756-4C31-AEFE-38B218158CB7}" dt="2021-09-13T12:42:24.167" v="171" actId="1076"/>
        <pc:sldMkLst>
          <pc:docMk/>
          <pc:sldMk cId="763224294" sldId="274"/>
        </pc:sldMkLst>
        <pc:picChg chg="add mod">
          <ac:chgData name="Alan Jonathan Da Silva Kido" userId="efd640a4-3def-4ee6-829f-891f5478c082" providerId="ADAL" clId="{50154AA2-D756-4C31-AEFE-38B218158CB7}" dt="2021-09-13T12:42:24.167" v="171" actId="1076"/>
          <ac:picMkLst>
            <pc:docMk/>
            <pc:sldMk cId="763224294" sldId="274"/>
            <ac:picMk id="5" creationId="{5AB4AF1E-2309-4560-ACE8-E987C79150B6}"/>
          </ac:picMkLst>
        </pc:picChg>
      </pc:sldChg>
      <pc:sldChg chg="addSp modSp">
        <pc:chgData name="Alan Jonathan Da Silva Kido" userId="efd640a4-3def-4ee6-829f-891f5478c082" providerId="ADAL" clId="{50154AA2-D756-4C31-AEFE-38B218158CB7}" dt="2021-09-13T12:42:31.923" v="172"/>
        <pc:sldMkLst>
          <pc:docMk/>
          <pc:sldMk cId="278027124" sldId="275"/>
        </pc:sldMkLst>
        <pc:picChg chg="add mod">
          <ac:chgData name="Alan Jonathan Da Silva Kido" userId="efd640a4-3def-4ee6-829f-891f5478c082" providerId="ADAL" clId="{50154AA2-D756-4C31-AEFE-38B218158CB7}" dt="2021-09-13T12:42:31.923" v="172"/>
          <ac:picMkLst>
            <pc:docMk/>
            <pc:sldMk cId="278027124" sldId="275"/>
            <ac:picMk id="5" creationId="{D3254E34-6BCF-465C-B1D7-30B605C430CB}"/>
          </ac:picMkLst>
        </pc:picChg>
      </pc:sldChg>
      <pc:sldChg chg="addSp modSp">
        <pc:chgData name="Alan Jonathan Da Silva Kido" userId="efd640a4-3def-4ee6-829f-891f5478c082" providerId="ADAL" clId="{50154AA2-D756-4C31-AEFE-38B218158CB7}" dt="2021-09-13T12:42:33.726" v="173"/>
        <pc:sldMkLst>
          <pc:docMk/>
          <pc:sldMk cId="566890472" sldId="276"/>
        </pc:sldMkLst>
        <pc:picChg chg="add mod">
          <ac:chgData name="Alan Jonathan Da Silva Kido" userId="efd640a4-3def-4ee6-829f-891f5478c082" providerId="ADAL" clId="{50154AA2-D756-4C31-AEFE-38B218158CB7}" dt="2021-09-13T12:42:33.726" v="173"/>
          <ac:picMkLst>
            <pc:docMk/>
            <pc:sldMk cId="566890472" sldId="276"/>
            <ac:picMk id="5" creationId="{DF3EBBAA-3712-4015-B7FE-2F6880593479}"/>
          </ac:picMkLst>
        </pc:picChg>
      </pc:sldChg>
      <pc:sldChg chg="addSp modSp add mod">
        <pc:chgData name="Alan Jonathan Da Silva Kido" userId="efd640a4-3def-4ee6-829f-891f5478c082" providerId="ADAL" clId="{50154AA2-D756-4C31-AEFE-38B218158CB7}" dt="2021-09-13T12:42:12.662" v="163" actId="14100"/>
        <pc:sldMkLst>
          <pc:docMk/>
          <pc:sldMk cId="277168282" sldId="277"/>
        </pc:sldMkLst>
        <pc:spChg chg="add mod">
          <ac:chgData name="Alan Jonathan Da Silva Kido" userId="efd640a4-3def-4ee6-829f-891f5478c082" providerId="ADAL" clId="{50154AA2-D756-4C31-AEFE-38B218158CB7}" dt="2021-09-13T12:30:21.034" v="141" actId="2085"/>
          <ac:spMkLst>
            <pc:docMk/>
            <pc:sldMk cId="277168282" sldId="277"/>
            <ac:spMk id="4" creationId="{C1423D7E-B217-4FEB-A47D-513B69EB768C}"/>
          </ac:spMkLst>
        </pc:spChg>
        <pc:spChg chg="add mod">
          <ac:chgData name="Alan Jonathan Da Silva Kido" userId="efd640a4-3def-4ee6-829f-891f5478c082" providerId="ADAL" clId="{50154AA2-D756-4C31-AEFE-38B218158CB7}" dt="2021-09-13T12:29:32.256" v="87" actId="1076"/>
          <ac:spMkLst>
            <pc:docMk/>
            <pc:sldMk cId="277168282" sldId="277"/>
            <ac:spMk id="10" creationId="{57CD64AB-7955-464F-91E2-E1AC8EB7FFF5}"/>
          </ac:spMkLst>
        </pc:spChg>
        <pc:spChg chg="add mod">
          <ac:chgData name="Alan Jonathan Da Silva Kido" userId="efd640a4-3def-4ee6-829f-891f5478c082" providerId="ADAL" clId="{50154AA2-D756-4C31-AEFE-38B218158CB7}" dt="2021-09-13T12:30:02.244" v="132" actId="1076"/>
          <ac:spMkLst>
            <pc:docMk/>
            <pc:sldMk cId="277168282" sldId="277"/>
            <ac:spMk id="12" creationId="{CC704175-F7C1-43C8-978F-16E31F03FE7C}"/>
          </ac:spMkLst>
        </pc:spChg>
        <pc:spChg chg="mod">
          <ac:chgData name="Alan Jonathan Da Silva Kido" userId="efd640a4-3def-4ee6-829f-891f5478c082" providerId="ADAL" clId="{50154AA2-D756-4C31-AEFE-38B218158CB7}" dt="2021-09-13T12:29:17.618" v="85" actId="20577"/>
          <ac:spMkLst>
            <pc:docMk/>
            <pc:sldMk cId="277168282" sldId="277"/>
            <ac:spMk id="15" creationId="{FD71D3C9-6185-E547-9347-1785E90E3CFE}"/>
          </ac:spMkLst>
        </pc:spChg>
        <pc:picChg chg="add mod">
          <ac:chgData name="Alan Jonathan Da Silva Kido" userId="efd640a4-3def-4ee6-829f-891f5478c082" providerId="ADAL" clId="{50154AA2-D756-4C31-AEFE-38B218158CB7}" dt="2021-09-13T12:42:12.662" v="163" actId="14100"/>
          <ac:picMkLst>
            <pc:docMk/>
            <pc:sldMk cId="277168282" sldId="277"/>
            <ac:picMk id="1026" creationId="{F57E68F3-3173-4269-8CF4-4C6A21B70FDC}"/>
          </ac:picMkLst>
        </pc:picChg>
        <pc:cxnChg chg="add mod">
          <ac:chgData name="Alan Jonathan Da Silva Kido" userId="efd640a4-3def-4ee6-829f-891f5478c082" providerId="ADAL" clId="{50154AA2-D756-4C31-AEFE-38B218158CB7}" dt="2021-09-13T12:29:35.156" v="89" actId="14100"/>
          <ac:cxnSpMkLst>
            <pc:docMk/>
            <pc:sldMk cId="277168282" sldId="277"/>
            <ac:cxnSpMk id="13" creationId="{5DD687F8-1457-4F71-BF47-B8C139C6FBD9}"/>
          </ac:cxnSpMkLst>
        </pc:cxnChg>
      </pc:sldChg>
      <pc:sldChg chg="add del">
        <pc:chgData name="Alan Jonathan Da Silva Kido" userId="efd640a4-3def-4ee6-829f-891f5478c082" providerId="ADAL" clId="{50154AA2-D756-4C31-AEFE-38B218158CB7}" dt="2021-09-13T12:29:11.429" v="65"/>
        <pc:sldMkLst>
          <pc:docMk/>
          <pc:sldMk cId="2711195684" sldId="277"/>
        </pc:sldMkLst>
      </pc:sldChg>
      <pc:sldMasterChg chg="delSldLayout">
        <pc:chgData name="Alan Jonathan Da Silva Kido" userId="efd640a4-3def-4ee6-829f-891f5478c082" providerId="ADAL" clId="{50154AA2-D756-4C31-AEFE-38B218158CB7}" dt="2021-09-13T12:31:17.760" v="144" actId="47"/>
        <pc:sldMasterMkLst>
          <pc:docMk/>
          <pc:sldMasterMk cId="0" sldId="2147483648"/>
        </pc:sldMasterMkLst>
        <pc:sldLayoutChg chg="del">
          <pc:chgData name="Alan Jonathan Da Silva Kido" userId="efd640a4-3def-4ee6-829f-891f5478c082" providerId="ADAL" clId="{50154AA2-D756-4C31-AEFE-38B218158CB7}" dt="2021-09-13T12:31:17.760" v="144" actId="47"/>
          <pc:sldLayoutMkLst>
            <pc:docMk/>
            <pc:sldMasterMk cId="0" sldId="2147483648"/>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1714500" y="685800"/>
            <a:ext cx="3429000" cy="3429000"/>
          </a:xfrm>
          <a:prstGeom prst="rect">
            <a:avLst/>
          </a:prstGeom>
        </p:spPr>
        <p:txBody>
          <a:bodyPr/>
          <a:lstStyle/>
          <a:p>
            <a:endParaRPr/>
          </a:p>
        </p:txBody>
      </p:sp>
      <p:sp>
        <p:nvSpPr>
          <p:cNvPr id="103" name="Shape 10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a:t>
            </a:r>
            <a:r>
              <a:rPr lang="en-US" sz="1200" dirty="0" err="1">
                <a:solidFill>
                  <a:schemeClr val="accent5"/>
                </a:solidFill>
              </a:rPr>
              <a:t>sua</a:t>
            </a:r>
            <a:r>
              <a:rPr lang="en-US" sz="1200" dirty="0">
                <a:solidFill>
                  <a:schemeClr val="accent5"/>
                </a:solidFill>
              </a:rPr>
              <a:t> </a:t>
            </a:r>
            <a:r>
              <a:rPr lang="en-US" sz="1200" dirty="0" err="1">
                <a:solidFill>
                  <a:schemeClr val="accent5"/>
                </a:solidFill>
              </a:rPr>
              <a:t>foto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Organizar</a:t>
            </a:r>
            <a:r>
              <a:rPr lang="en-US" sz="1200" dirty="0">
                <a:solidFill>
                  <a:schemeClr val="accent5"/>
                </a:solidFill>
              </a:rPr>
              <a:t>, </a:t>
            </a:r>
            <a:r>
              <a:rPr lang="en-US" sz="1200" dirty="0" err="1">
                <a:solidFill>
                  <a:schemeClr val="accent5"/>
                </a:solidFill>
              </a:rPr>
              <a:t>Enviar</a:t>
            </a:r>
            <a:r>
              <a:rPr lang="en-US" sz="1200" dirty="0">
                <a:solidFill>
                  <a:schemeClr val="accent5"/>
                </a:solidFill>
              </a:rPr>
              <a:t> para </a:t>
            </a:r>
            <a:r>
              <a:rPr lang="en-US" sz="1200" dirty="0" err="1">
                <a:solidFill>
                  <a:schemeClr val="accent5"/>
                </a:solidFill>
              </a:rPr>
              <a:t>Trás</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a:p>
            <a:pPr algn="l" defTabSz="567019"/>
            <a:endParaRPr lang="en-BR" sz="1200" dirty="0">
              <a:solidFill>
                <a:schemeClr val="accent5"/>
              </a:solidFill>
            </a:endParaRPr>
          </a:p>
          <a:p>
            <a:pPr algn="l"/>
            <a:endParaRPr lang="pt-BR" dirty="0"/>
          </a:p>
        </p:txBody>
      </p:sp>
    </p:spTree>
    <p:extLst>
      <p:ext uri="{BB962C8B-B14F-4D97-AF65-F5344CB8AC3E}">
        <p14:creationId xmlns:p14="http://schemas.microsoft.com/office/powerpoint/2010/main" val="409241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a:t>
            </a:r>
            <a:r>
              <a:rPr lang="en-US" sz="1200" dirty="0" err="1">
                <a:solidFill>
                  <a:schemeClr val="accent5"/>
                </a:solidFill>
              </a:rPr>
              <a:t>sua</a:t>
            </a:r>
            <a:r>
              <a:rPr lang="en-US" sz="1200" dirty="0">
                <a:solidFill>
                  <a:schemeClr val="accent5"/>
                </a:solidFill>
              </a:rPr>
              <a:t> </a:t>
            </a:r>
            <a:r>
              <a:rPr lang="en-US" sz="1200" dirty="0" err="1">
                <a:solidFill>
                  <a:schemeClr val="accent5"/>
                </a:solidFill>
              </a:rPr>
              <a:t>foto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Organizar</a:t>
            </a:r>
            <a:r>
              <a:rPr lang="en-US" sz="1200" dirty="0">
                <a:solidFill>
                  <a:schemeClr val="accent5"/>
                </a:solidFill>
              </a:rPr>
              <a:t>, </a:t>
            </a:r>
            <a:r>
              <a:rPr lang="en-US" sz="1200" dirty="0" err="1">
                <a:solidFill>
                  <a:schemeClr val="accent5"/>
                </a:solidFill>
              </a:rPr>
              <a:t>Enviar</a:t>
            </a:r>
            <a:r>
              <a:rPr lang="en-US" sz="1200" dirty="0">
                <a:solidFill>
                  <a:schemeClr val="accent5"/>
                </a:solidFill>
              </a:rPr>
              <a:t> para </a:t>
            </a:r>
            <a:r>
              <a:rPr lang="en-US" sz="1200" dirty="0" err="1">
                <a:solidFill>
                  <a:schemeClr val="accent5"/>
                </a:solidFill>
              </a:rPr>
              <a:t>Trás</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p:txBody>
      </p:sp>
    </p:spTree>
    <p:extLst>
      <p:ext uri="{BB962C8B-B14F-4D97-AF65-F5344CB8AC3E}">
        <p14:creationId xmlns:p14="http://schemas.microsoft.com/office/powerpoint/2010/main" val="2760908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a:t>
            </a:r>
            <a:r>
              <a:rPr lang="en-US" sz="1200" dirty="0" err="1">
                <a:solidFill>
                  <a:schemeClr val="accent5"/>
                </a:solidFill>
              </a:rPr>
              <a:t>sua</a:t>
            </a:r>
            <a:r>
              <a:rPr lang="en-US" sz="1200" dirty="0">
                <a:solidFill>
                  <a:schemeClr val="accent5"/>
                </a:solidFill>
              </a:rPr>
              <a:t> </a:t>
            </a:r>
            <a:r>
              <a:rPr lang="en-US" sz="1200" dirty="0" err="1">
                <a:solidFill>
                  <a:schemeClr val="accent5"/>
                </a:solidFill>
              </a:rPr>
              <a:t>foto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Organizar</a:t>
            </a:r>
            <a:r>
              <a:rPr lang="en-US" sz="1200" dirty="0">
                <a:solidFill>
                  <a:schemeClr val="accent5"/>
                </a:solidFill>
              </a:rPr>
              <a:t>, </a:t>
            </a:r>
            <a:r>
              <a:rPr lang="en-US" sz="1200" dirty="0" err="1">
                <a:solidFill>
                  <a:schemeClr val="accent5"/>
                </a:solidFill>
              </a:rPr>
              <a:t>Enviar</a:t>
            </a:r>
            <a:r>
              <a:rPr lang="en-US" sz="1200" dirty="0">
                <a:solidFill>
                  <a:schemeClr val="accent5"/>
                </a:solidFill>
              </a:rPr>
              <a:t> para </a:t>
            </a:r>
            <a:r>
              <a:rPr lang="en-US" sz="1200" dirty="0" err="1">
                <a:solidFill>
                  <a:schemeClr val="accent5"/>
                </a:solidFill>
              </a:rPr>
              <a:t>Trás</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p:txBody>
      </p:sp>
    </p:spTree>
    <p:extLst>
      <p:ext uri="{BB962C8B-B14F-4D97-AF65-F5344CB8AC3E}">
        <p14:creationId xmlns:p14="http://schemas.microsoft.com/office/powerpoint/2010/main" val="188516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a:t>
            </a:r>
            <a:r>
              <a:rPr lang="en-US" sz="1200" dirty="0" err="1">
                <a:solidFill>
                  <a:schemeClr val="accent5"/>
                </a:solidFill>
              </a:rPr>
              <a:t>sua</a:t>
            </a:r>
            <a:r>
              <a:rPr lang="en-US" sz="1200" dirty="0">
                <a:solidFill>
                  <a:schemeClr val="accent5"/>
                </a:solidFill>
              </a:rPr>
              <a:t> </a:t>
            </a:r>
            <a:r>
              <a:rPr lang="en-US" sz="1200" dirty="0" err="1">
                <a:solidFill>
                  <a:schemeClr val="accent5"/>
                </a:solidFill>
              </a:rPr>
              <a:t>foto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Organizar</a:t>
            </a:r>
            <a:r>
              <a:rPr lang="en-US" sz="1200" dirty="0">
                <a:solidFill>
                  <a:schemeClr val="accent5"/>
                </a:solidFill>
              </a:rPr>
              <a:t>, </a:t>
            </a:r>
            <a:r>
              <a:rPr lang="en-US" sz="1200" dirty="0" err="1">
                <a:solidFill>
                  <a:schemeClr val="accent5"/>
                </a:solidFill>
              </a:rPr>
              <a:t>Enviar</a:t>
            </a:r>
            <a:r>
              <a:rPr lang="en-US" sz="1200" dirty="0">
                <a:solidFill>
                  <a:schemeClr val="accent5"/>
                </a:solidFill>
              </a:rPr>
              <a:t> para </a:t>
            </a:r>
            <a:r>
              <a:rPr lang="en-US" sz="1200" dirty="0" err="1">
                <a:solidFill>
                  <a:schemeClr val="accent5"/>
                </a:solidFill>
              </a:rPr>
              <a:t>Trás</a:t>
            </a:r>
            <a:r>
              <a:rPr lang="en-US" sz="1200" dirty="0">
                <a:solidFill>
                  <a:schemeClr val="accent5"/>
                </a:solidFill>
              </a:rPr>
              <a:t>.</a:t>
            </a:r>
          </a:p>
          <a:p>
            <a:pPr algn="l" defTabSz="567019"/>
            <a:r>
              <a:rPr lang="en-US" sz="1200" dirty="0" err="1">
                <a:solidFill>
                  <a:schemeClr val="accent5"/>
                </a:solidFill>
              </a:rPr>
              <a:t>Repita</a:t>
            </a:r>
            <a:r>
              <a:rPr lang="en-US" sz="1200" dirty="0">
                <a:solidFill>
                  <a:schemeClr val="accent5"/>
                </a:solidFill>
              </a:rPr>
              <a:t> o </a:t>
            </a:r>
            <a:r>
              <a:rPr lang="en-US" sz="1200" dirty="0" err="1">
                <a:solidFill>
                  <a:schemeClr val="accent5"/>
                </a:solidFill>
              </a:rPr>
              <a:t>processo</a:t>
            </a:r>
            <a:r>
              <a:rPr lang="en-US" sz="1200" dirty="0">
                <a:solidFill>
                  <a:schemeClr val="accent5"/>
                </a:solidFill>
              </a:rPr>
              <a:t> e </a:t>
            </a:r>
            <a:r>
              <a:rPr lang="en-US" sz="1200" dirty="0" err="1">
                <a:solidFill>
                  <a:schemeClr val="accent5"/>
                </a:solidFill>
              </a:rPr>
              <a:t>insira</a:t>
            </a:r>
            <a:r>
              <a:rPr lang="en-US" sz="1200" dirty="0">
                <a:solidFill>
                  <a:schemeClr val="accent5"/>
                </a:solidFill>
              </a:rPr>
              <a:t> a logo </a:t>
            </a:r>
            <a:r>
              <a:rPr lang="en-US" sz="1200" dirty="0" err="1">
                <a:solidFill>
                  <a:schemeClr val="accent5"/>
                </a:solidFill>
              </a:rPr>
              <a:t>na</a:t>
            </a:r>
            <a:r>
              <a:rPr lang="en-US" sz="1200" dirty="0">
                <a:solidFill>
                  <a:schemeClr val="accent5"/>
                </a:solidFill>
              </a:rPr>
              <a:t> </a:t>
            </a:r>
            <a:r>
              <a:rPr lang="en-US" sz="1200" dirty="0" err="1">
                <a:solidFill>
                  <a:schemeClr val="accent5"/>
                </a:solidFill>
              </a:rPr>
              <a:t>área</a:t>
            </a:r>
            <a:r>
              <a:rPr lang="en-US" sz="1200" dirty="0">
                <a:solidFill>
                  <a:schemeClr val="accent5"/>
                </a:solidFill>
              </a:rPr>
              <a:t> </a:t>
            </a:r>
            <a:r>
              <a:rPr lang="en-US" sz="1200" dirty="0" err="1">
                <a:solidFill>
                  <a:schemeClr val="accent5"/>
                </a:solidFill>
              </a:rPr>
              <a:t>indicada</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p:txBody>
      </p:sp>
    </p:spTree>
    <p:extLst>
      <p:ext uri="{BB962C8B-B14F-4D97-AF65-F5344CB8AC3E}">
        <p14:creationId xmlns:p14="http://schemas.microsoft.com/office/powerpoint/2010/main" val="3662980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a:t>
            </a:r>
            <a:r>
              <a:rPr lang="en-US" sz="1200" dirty="0" err="1">
                <a:solidFill>
                  <a:schemeClr val="accent5"/>
                </a:solidFill>
              </a:rPr>
              <a:t>sua</a:t>
            </a:r>
            <a:r>
              <a:rPr lang="en-US" sz="1200" dirty="0">
                <a:solidFill>
                  <a:schemeClr val="accent5"/>
                </a:solidFill>
              </a:rPr>
              <a:t> </a:t>
            </a:r>
            <a:r>
              <a:rPr lang="en-US" sz="1200" dirty="0" err="1">
                <a:solidFill>
                  <a:schemeClr val="accent5"/>
                </a:solidFill>
              </a:rPr>
              <a:t>foto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Organizar</a:t>
            </a:r>
            <a:r>
              <a:rPr lang="en-US" sz="1200" dirty="0">
                <a:solidFill>
                  <a:schemeClr val="accent5"/>
                </a:solidFill>
              </a:rPr>
              <a:t>, </a:t>
            </a:r>
            <a:r>
              <a:rPr lang="en-US" sz="1200" dirty="0" err="1">
                <a:solidFill>
                  <a:schemeClr val="accent5"/>
                </a:solidFill>
              </a:rPr>
              <a:t>Enviar</a:t>
            </a:r>
            <a:r>
              <a:rPr lang="en-US" sz="1200" dirty="0">
                <a:solidFill>
                  <a:schemeClr val="accent5"/>
                </a:solidFill>
              </a:rPr>
              <a:t> para </a:t>
            </a:r>
            <a:r>
              <a:rPr lang="en-US" sz="1200" dirty="0" err="1">
                <a:solidFill>
                  <a:schemeClr val="accent5"/>
                </a:solidFill>
              </a:rPr>
              <a:t>Trás</a:t>
            </a:r>
            <a:r>
              <a:rPr lang="en-US" sz="1200" dirty="0">
                <a:solidFill>
                  <a:schemeClr val="accent5"/>
                </a:solidFill>
              </a:rPr>
              <a:t>.</a:t>
            </a:r>
          </a:p>
          <a:p>
            <a:pPr marL="0" marR="0" lvl="0" indent="0" algn="l" defTabSz="567019" eaLnBrk="1" fontAlgn="auto" latinLnBrk="0" hangingPunct="1">
              <a:lnSpc>
                <a:spcPct val="100000"/>
              </a:lnSpc>
              <a:spcBef>
                <a:spcPts val="0"/>
              </a:spcBef>
              <a:spcAft>
                <a:spcPts val="0"/>
              </a:spcAft>
              <a:buClrTx/>
              <a:buSzTx/>
              <a:buFontTx/>
              <a:buNone/>
              <a:tabLst/>
              <a:defRPr/>
            </a:pPr>
            <a:r>
              <a:rPr lang="en-US" sz="1200" dirty="0" err="1">
                <a:solidFill>
                  <a:schemeClr val="accent5"/>
                </a:solidFill>
              </a:rPr>
              <a:t>Repita</a:t>
            </a:r>
            <a:r>
              <a:rPr lang="en-US" sz="1200" dirty="0">
                <a:solidFill>
                  <a:schemeClr val="accent5"/>
                </a:solidFill>
              </a:rPr>
              <a:t> o </a:t>
            </a:r>
            <a:r>
              <a:rPr lang="en-US" sz="1200" dirty="0" err="1">
                <a:solidFill>
                  <a:schemeClr val="accent5"/>
                </a:solidFill>
              </a:rPr>
              <a:t>processo</a:t>
            </a:r>
            <a:r>
              <a:rPr lang="en-US" sz="1200" dirty="0">
                <a:solidFill>
                  <a:schemeClr val="accent5"/>
                </a:solidFill>
              </a:rPr>
              <a:t> e </a:t>
            </a:r>
            <a:r>
              <a:rPr lang="en-US" sz="1200" dirty="0" err="1">
                <a:solidFill>
                  <a:schemeClr val="accent5"/>
                </a:solidFill>
              </a:rPr>
              <a:t>insira</a:t>
            </a:r>
            <a:r>
              <a:rPr lang="en-US" sz="1200" dirty="0">
                <a:solidFill>
                  <a:schemeClr val="accent5"/>
                </a:solidFill>
              </a:rPr>
              <a:t> a logo </a:t>
            </a:r>
            <a:r>
              <a:rPr lang="en-US" sz="1200" dirty="0" err="1">
                <a:solidFill>
                  <a:schemeClr val="accent5"/>
                </a:solidFill>
              </a:rPr>
              <a:t>na</a:t>
            </a:r>
            <a:r>
              <a:rPr lang="en-US" sz="1200" dirty="0">
                <a:solidFill>
                  <a:schemeClr val="accent5"/>
                </a:solidFill>
              </a:rPr>
              <a:t> </a:t>
            </a:r>
            <a:r>
              <a:rPr lang="en-US" sz="1200" dirty="0" err="1">
                <a:solidFill>
                  <a:schemeClr val="accent5"/>
                </a:solidFill>
              </a:rPr>
              <a:t>área</a:t>
            </a:r>
            <a:r>
              <a:rPr lang="en-US" sz="1200" dirty="0">
                <a:solidFill>
                  <a:schemeClr val="accent5"/>
                </a:solidFill>
              </a:rPr>
              <a:t> </a:t>
            </a:r>
            <a:r>
              <a:rPr lang="en-US" sz="1200" dirty="0" err="1">
                <a:solidFill>
                  <a:schemeClr val="accent5"/>
                </a:solidFill>
              </a:rPr>
              <a:t>indicada</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p:txBody>
      </p:sp>
    </p:spTree>
    <p:extLst>
      <p:ext uri="{BB962C8B-B14F-4D97-AF65-F5344CB8AC3E}">
        <p14:creationId xmlns:p14="http://schemas.microsoft.com/office/powerpoint/2010/main" val="921189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a:t>
            </a:r>
            <a:r>
              <a:rPr lang="en-US" sz="1200" dirty="0" err="1">
                <a:solidFill>
                  <a:schemeClr val="accent5"/>
                </a:solidFill>
              </a:rPr>
              <a:t>sua</a:t>
            </a:r>
            <a:r>
              <a:rPr lang="en-US" sz="1200" dirty="0">
                <a:solidFill>
                  <a:schemeClr val="accent5"/>
                </a:solidFill>
              </a:rPr>
              <a:t> </a:t>
            </a:r>
            <a:r>
              <a:rPr lang="en-US" sz="1200" dirty="0" err="1">
                <a:solidFill>
                  <a:schemeClr val="accent5"/>
                </a:solidFill>
              </a:rPr>
              <a:t>foto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Organizar</a:t>
            </a:r>
            <a:r>
              <a:rPr lang="en-US" sz="1200" dirty="0">
                <a:solidFill>
                  <a:schemeClr val="accent5"/>
                </a:solidFill>
              </a:rPr>
              <a:t>, </a:t>
            </a:r>
            <a:r>
              <a:rPr lang="en-US" sz="1200" dirty="0" err="1">
                <a:solidFill>
                  <a:schemeClr val="accent5"/>
                </a:solidFill>
              </a:rPr>
              <a:t>Enviar</a:t>
            </a:r>
            <a:r>
              <a:rPr lang="en-US" sz="1200" dirty="0">
                <a:solidFill>
                  <a:schemeClr val="accent5"/>
                </a:solidFill>
              </a:rPr>
              <a:t> para </a:t>
            </a:r>
            <a:r>
              <a:rPr lang="en-US" sz="1200" dirty="0" err="1">
                <a:solidFill>
                  <a:schemeClr val="accent5"/>
                </a:solidFill>
              </a:rPr>
              <a:t>Trás</a:t>
            </a:r>
            <a:r>
              <a:rPr lang="en-US" sz="1200" dirty="0">
                <a:solidFill>
                  <a:schemeClr val="accent5"/>
                </a:solidFill>
              </a:rPr>
              <a:t>.</a:t>
            </a:r>
          </a:p>
          <a:p>
            <a:pPr marL="0" marR="0" lvl="0" indent="0" algn="l" defTabSz="567019" eaLnBrk="1" fontAlgn="auto" latinLnBrk="0" hangingPunct="1">
              <a:lnSpc>
                <a:spcPct val="100000"/>
              </a:lnSpc>
              <a:spcBef>
                <a:spcPts val="0"/>
              </a:spcBef>
              <a:spcAft>
                <a:spcPts val="0"/>
              </a:spcAft>
              <a:buClrTx/>
              <a:buSzTx/>
              <a:buFontTx/>
              <a:buNone/>
              <a:tabLst/>
              <a:defRPr/>
            </a:pPr>
            <a:r>
              <a:rPr lang="en-US" sz="1200" dirty="0" err="1">
                <a:solidFill>
                  <a:schemeClr val="accent5"/>
                </a:solidFill>
              </a:rPr>
              <a:t>Repita</a:t>
            </a:r>
            <a:r>
              <a:rPr lang="en-US" sz="1200" dirty="0">
                <a:solidFill>
                  <a:schemeClr val="accent5"/>
                </a:solidFill>
              </a:rPr>
              <a:t> o </a:t>
            </a:r>
            <a:r>
              <a:rPr lang="en-US" sz="1200" dirty="0" err="1">
                <a:solidFill>
                  <a:schemeClr val="accent5"/>
                </a:solidFill>
              </a:rPr>
              <a:t>processo</a:t>
            </a:r>
            <a:r>
              <a:rPr lang="en-US" sz="1200" dirty="0">
                <a:solidFill>
                  <a:schemeClr val="accent5"/>
                </a:solidFill>
              </a:rPr>
              <a:t> e </a:t>
            </a:r>
            <a:r>
              <a:rPr lang="en-US" sz="1200" dirty="0" err="1">
                <a:solidFill>
                  <a:schemeClr val="accent5"/>
                </a:solidFill>
              </a:rPr>
              <a:t>insira</a:t>
            </a:r>
            <a:r>
              <a:rPr lang="en-US" sz="1200" dirty="0">
                <a:solidFill>
                  <a:schemeClr val="accent5"/>
                </a:solidFill>
              </a:rPr>
              <a:t> a logo </a:t>
            </a:r>
            <a:r>
              <a:rPr lang="en-US" sz="1200" dirty="0" err="1">
                <a:solidFill>
                  <a:schemeClr val="accent5"/>
                </a:solidFill>
              </a:rPr>
              <a:t>na</a:t>
            </a:r>
            <a:r>
              <a:rPr lang="en-US" sz="1200" dirty="0">
                <a:solidFill>
                  <a:schemeClr val="accent5"/>
                </a:solidFill>
              </a:rPr>
              <a:t> </a:t>
            </a:r>
            <a:r>
              <a:rPr lang="en-US" sz="1200" dirty="0" err="1">
                <a:solidFill>
                  <a:schemeClr val="accent5"/>
                </a:solidFill>
              </a:rPr>
              <a:t>área</a:t>
            </a:r>
            <a:r>
              <a:rPr lang="en-US" sz="1200" dirty="0">
                <a:solidFill>
                  <a:schemeClr val="accent5"/>
                </a:solidFill>
              </a:rPr>
              <a:t> </a:t>
            </a:r>
            <a:r>
              <a:rPr lang="en-US" sz="1200" dirty="0" err="1">
                <a:solidFill>
                  <a:schemeClr val="accent5"/>
                </a:solidFill>
              </a:rPr>
              <a:t>indicada</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p:txBody>
      </p:sp>
    </p:spTree>
    <p:extLst>
      <p:ext uri="{BB962C8B-B14F-4D97-AF65-F5344CB8AC3E}">
        <p14:creationId xmlns:p14="http://schemas.microsoft.com/office/powerpoint/2010/main" val="3913717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xfrm>
            <a:off x="7166502" y="3628469"/>
            <a:ext cx="213199" cy="177099"/>
          </a:xfrm>
          <a:prstGeom prst="rect">
            <a:avLst/>
          </a:prstGeom>
        </p:spPr>
        <p:txBody>
          <a:bodyPr lIns="35718" tIns="35718" rIns="35718" bIns="35718" anchor="t"/>
          <a:lstStyle>
            <a:lvl1pPr algn="ctr" defTabSz="254715">
              <a:defRPr sz="682">
                <a:solidFill>
                  <a:srgbClr val="000000"/>
                </a:solidFill>
                <a:latin typeface="TIM Sans Light"/>
                <a:ea typeface="TIM Sans Light"/>
                <a:cs typeface="TIM Sans Light"/>
                <a:sym typeface="TIM Sans Light"/>
              </a:defRPr>
            </a:lvl1pPr>
          </a:lstStyle>
          <a:p>
            <a:fld id="{86CB4B4D-7CA3-9044-876B-883B54F8677D}" type="slidenum">
              <a:t>‹nº›</a:t>
            </a:fld>
            <a:endParaRPr/>
          </a:p>
        </p:txBody>
      </p:sp>
      <p:sp>
        <p:nvSpPr>
          <p:cNvPr id="21" name="Betc havas @ 2021"/>
          <p:cNvSpPr txBox="1"/>
          <p:nvPr/>
        </p:nvSpPr>
        <p:spPr>
          <a:xfrm rot="16200000">
            <a:off x="6019710" y="1535157"/>
            <a:ext cx="2506783" cy="117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5749" tIns="15749" rIns="15749" bIns="15749" anchor="ctr">
            <a:spAutoFit/>
          </a:bodyPr>
          <a:lstStyle>
            <a:lvl1pPr defTabSz="228600">
              <a:defRPr sz="900" cap="all" spc="233">
                <a:solidFill>
                  <a:srgbClr val="2C2934"/>
                </a:solidFill>
                <a:latin typeface="TIM Sans"/>
                <a:ea typeface="TIM Sans"/>
                <a:cs typeface="TIM Sans"/>
                <a:sym typeface="TIM Sans"/>
              </a:defRPr>
            </a:lvl1pPr>
          </a:lstStyle>
          <a:p>
            <a:r>
              <a:rPr sz="558"/>
              <a:t>Betc havas @ 2021</a:t>
            </a:r>
          </a:p>
        </p:txBody>
      </p:sp>
      <p:sp>
        <p:nvSpPr>
          <p:cNvPr id="22" name="Programa intercompany"/>
          <p:cNvSpPr txBox="1"/>
          <p:nvPr/>
        </p:nvSpPr>
        <p:spPr>
          <a:xfrm rot="16200000">
            <a:off x="5697278" y="5657811"/>
            <a:ext cx="3151647" cy="117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5749" tIns="15749" rIns="15749" bIns="15749" anchor="ctr">
            <a:spAutoFit/>
          </a:bodyPr>
          <a:lstStyle>
            <a:lvl1pPr algn="r" defTabSz="228600">
              <a:defRPr sz="900" cap="all" spc="188">
                <a:solidFill>
                  <a:srgbClr val="2C2934"/>
                </a:solidFill>
                <a:latin typeface="TIM Sans"/>
                <a:ea typeface="TIM Sans"/>
                <a:cs typeface="TIM Sans"/>
                <a:sym typeface="TIM Sans"/>
              </a:defRPr>
            </a:lvl1pPr>
          </a:lstStyle>
          <a:p>
            <a:r>
              <a:rPr sz="558"/>
              <a:t>Programa intercompany</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1">
    <p:bg>
      <p:bgPr>
        <a:solidFill>
          <a:srgbClr val="FFFFFF"/>
        </a:solidFill>
        <a:effectLst/>
      </p:bgPr>
    </p:bg>
    <p:spTree>
      <p:nvGrpSpPr>
        <p:cNvPr id="1" name=""/>
        <p:cNvGrpSpPr/>
        <p:nvPr/>
      </p:nvGrpSpPr>
      <p:grpSpPr>
        <a:xfrm>
          <a:off x="0" y="0"/>
          <a:ext cx="0" cy="0"/>
          <a:chOff x="0" y="0"/>
          <a:chExt cx="0" cy="0"/>
        </a:xfrm>
      </p:grpSpPr>
      <p:sp>
        <p:nvSpPr>
          <p:cNvPr id="29" name="Rectangle"/>
          <p:cNvSpPr/>
          <p:nvPr/>
        </p:nvSpPr>
        <p:spPr>
          <a:xfrm>
            <a:off x="-194905" y="-337188"/>
            <a:ext cx="8017677" cy="4130625"/>
          </a:xfrm>
          <a:prstGeom prst="rect">
            <a:avLst/>
          </a:prstGeom>
          <a:solidFill>
            <a:srgbClr val="0433FF"/>
          </a:solidFill>
          <a:ln w="12700">
            <a:solidFill>
              <a:srgbClr val="FFFFFF"/>
            </a:solidFill>
            <a:miter/>
          </a:ln>
        </p:spPr>
        <p:txBody>
          <a:bodyPr lIns="28348" rIns="28348" anchor="ctr"/>
          <a:lstStyle/>
          <a:p>
            <a:endParaRPr sz="1116"/>
          </a:p>
        </p:txBody>
      </p:sp>
      <p:sp>
        <p:nvSpPr>
          <p:cNvPr id="30" name="Betc havas @ 2021"/>
          <p:cNvSpPr txBox="1"/>
          <p:nvPr/>
        </p:nvSpPr>
        <p:spPr>
          <a:xfrm rot="16200000">
            <a:off x="6019710" y="1535157"/>
            <a:ext cx="2506783" cy="117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5749" tIns="15749" rIns="15749" bIns="15749" anchor="ctr">
            <a:spAutoFit/>
          </a:bodyPr>
          <a:lstStyle>
            <a:lvl1pPr defTabSz="228600">
              <a:defRPr sz="900" cap="all" spc="233">
                <a:solidFill>
                  <a:srgbClr val="FFFFFF"/>
                </a:solidFill>
                <a:latin typeface="TIM Sans"/>
                <a:ea typeface="TIM Sans"/>
                <a:cs typeface="TIM Sans"/>
                <a:sym typeface="TIM Sans"/>
              </a:defRPr>
            </a:lvl1pPr>
          </a:lstStyle>
          <a:p>
            <a:r>
              <a:rPr sz="558"/>
              <a:t>Betc havas @ 2021</a:t>
            </a:r>
          </a:p>
        </p:txBody>
      </p:sp>
      <p:sp>
        <p:nvSpPr>
          <p:cNvPr id="31" name="Blue Friday 2021"/>
          <p:cNvSpPr txBox="1"/>
          <p:nvPr/>
        </p:nvSpPr>
        <p:spPr>
          <a:xfrm rot="16200000">
            <a:off x="5697278" y="5657811"/>
            <a:ext cx="3151647" cy="117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5749" tIns="15749" rIns="15749" bIns="15749" anchor="ctr">
            <a:spAutoFit/>
          </a:bodyPr>
          <a:lstStyle>
            <a:lvl1pPr algn="r" defTabSz="228600">
              <a:defRPr sz="900" cap="all" spc="188">
                <a:solidFill>
                  <a:srgbClr val="2C2934"/>
                </a:solidFill>
                <a:latin typeface="TIM Sans"/>
                <a:ea typeface="TIM Sans"/>
                <a:cs typeface="TIM Sans"/>
                <a:sym typeface="TIM Sans"/>
              </a:defRPr>
            </a:lvl1pPr>
          </a:lstStyle>
          <a:p>
            <a:r>
              <a:rPr sz="558"/>
              <a:t> Blue Friday 2021</a:t>
            </a:r>
          </a:p>
        </p:txBody>
      </p:sp>
      <p:sp>
        <p:nvSpPr>
          <p:cNvPr id="32" name="Slide Number"/>
          <p:cNvSpPr txBox="1">
            <a:spLocks noGrp="1"/>
          </p:cNvSpPr>
          <p:nvPr>
            <p:ph type="sldNum" sz="quarter" idx="2"/>
          </p:nvPr>
        </p:nvSpPr>
        <p:spPr>
          <a:xfrm>
            <a:off x="7166502" y="3628469"/>
            <a:ext cx="213199" cy="177099"/>
          </a:xfrm>
          <a:prstGeom prst="rect">
            <a:avLst/>
          </a:prstGeom>
        </p:spPr>
        <p:txBody>
          <a:bodyPr lIns="35718" tIns="35718" rIns="35718" bIns="35718" anchor="t"/>
          <a:lstStyle>
            <a:lvl1pPr algn="ctr" defTabSz="254715">
              <a:defRPr sz="682">
                <a:solidFill>
                  <a:srgbClr val="000000"/>
                </a:solidFill>
                <a:latin typeface="TIM Sans Light"/>
                <a:ea typeface="TIM Sans Light"/>
                <a:cs typeface="TIM Sans Light"/>
                <a:sym typeface="TIM Sans Light"/>
              </a:defRPr>
            </a:lvl1p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sp>
        <p:nvSpPr>
          <p:cNvPr id="39" name="Slide Number"/>
          <p:cNvSpPr txBox="1">
            <a:spLocks noGrp="1"/>
          </p:cNvSpPr>
          <p:nvPr>
            <p:ph type="sldNum" sz="quarter" idx="2"/>
          </p:nvPr>
        </p:nvSpPr>
        <p:spPr>
          <a:xfrm>
            <a:off x="7166502" y="3628469"/>
            <a:ext cx="213199" cy="177099"/>
          </a:xfrm>
          <a:prstGeom prst="rect">
            <a:avLst/>
          </a:prstGeom>
        </p:spPr>
        <p:txBody>
          <a:bodyPr lIns="35718" tIns="35718" rIns="35718" bIns="35718" anchor="t"/>
          <a:lstStyle>
            <a:lvl1pPr algn="ctr" defTabSz="254715">
              <a:defRPr sz="682">
                <a:solidFill>
                  <a:srgbClr val="FFFFFF"/>
                </a:solidFill>
                <a:latin typeface="TIM Sans Light"/>
                <a:ea typeface="TIM Sans Light"/>
                <a:cs typeface="TIM Sans Light"/>
                <a:sym typeface="TIM Sans Light"/>
              </a:defRPr>
            </a:lvl1pPr>
          </a:lstStyle>
          <a:p>
            <a:fld id="{86CB4B4D-7CA3-9044-876B-883B54F8677D}" type="slidenum">
              <a:t>‹nº›</a:t>
            </a:fld>
            <a:endParaRPr/>
          </a:p>
        </p:txBody>
      </p:sp>
      <p:sp>
        <p:nvSpPr>
          <p:cNvPr id="40" name="Betc havas @ 2021"/>
          <p:cNvSpPr txBox="1"/>
          <p:nvPr/>
        </p:nvSpPr>
        <p:spPr>
          <a:xfrm rot="16200000">
            <a:off x="6019710" y="1535157"/>
            <a:ext cx="2506783" cy="117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5749" tIns="15749" rIns="15749" bIns="15749" anchor="ctr">
            <a:spAutoFit/>
          </a:bodyPr>
          <a:lstStyle>
            <a:lvl1pPr defTabSz="228600">
              <a:defRPr sz="900" cap="all" spc="233">
                <a:solidFill>
                  <a:srgbClr val="FFFFFF"/>
                </a:solidFill>
                <a:latin typeface="TIM Sans"/>
                <a:ea typeface="TIM Sans"/>
                <a:cs typeface="TIM Sans"/>
                <a:sym typeface="TIM Sans"/>
              </a:defRPr>
            </a:lvl1pPr>
          </a:lstStyle>
          <a:p>
            <a:r>
              <a:rPr sz="558"/>
              <a:t>Betc havas @ 2021</a:t>
            </a:r>
          </a:p>
        </p:txBody>
      </p:sp>
      <p:sp>
        <p:nvSpPr>
          <p:cNvPr id="41" name="blue Friday 2021"/>
          <p:cNvSpPr txBox="1"/>
          <p:nvPr/>
        </p:nvSpPr>
        <p:spPr>
          <a:xfrm rot="16200000">
            <a:off x="5697278" y="5657811"/>
            <a:ext cx="3151647" cy="117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5749" tIns="15749" rIns="15749" bIns="15749" anchor="ctr">
            <a:spAutoFit/>
          </a:bodyPr>
          <a:lstStyle>
            <a:lvl1pPr algn="r" defTabSz="228600">
              <a:defRPr sz="900" cap="all" spc="188">
                <a:solidFill>
                  <a:srgbClr val="FFFFFF"/>
                </a:solidFill>
                <a:latin typeface="TIM Sans"/>
                <a:ea typeface="TIM Sans"/>
                <a:cs typeface="TIM Sans"/>
                <a:sym typeface="TIM Sans"/>
              </a:defRPr>
            </a:lvl1pPr>
          </a:lstStyle>
          <a:p>
            <a:r>
              <a:rPr sz="558"/>
              <a:t>blue Friday 2021</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copy">
    <p:bg>
      <p:bgPr>
        <a:solidFill>
          <a:srgbClr val="000000"/>
        </a:solidFill>
        <a:effectLst/>
      </p:bgPr>
    </p:bg>
    <p:spTree>
      <p:nvGrpSpPr>
        <p:cNvPr id="1" name=""/>
        <p:cNvGrpSpPr/>
        <p:nvPr/>
      </p:nvGrpSpPr>
      <p:grpSpPr>
        <a:xfrm>
          <a:off x="0" y="0"/>
          <a:ext cx="0" cy="0"/>
          <a:chOff x="0" y="0"/>
          <a:chExt cx="0" cy="0"/>
        </a:xfrm>
      </p:grpSpPr>
      <p:sp>
        <p:nvSpPr>
          <p:cNvPr id="48" name="Slide Number"/>
          <p:cNvSpPr txBox="1">
            <a:spLocks noGrp="1"/>
          </p:cNvSpPr>
          <p:nvPr>
            <p:ph type="sldNum" sz="quarter" idx="2"/>
          </p:nvPr>
        </p:nvSpPr>
        <p:spPr>
          <a:xfrm>
            <a:off x="7166502" y="3789097"/>
            <a:ext cx="213199" cy="177099"/>
          </a:xfrm>
          <a:prstGeom prst="rect">
            <a:avLst/>
          </a:prstGeom>
        </p:spPr>
        <p:txBody>
          <a:bodyPr lIns="35718" tIns="35718" rIns="35718" bIns="35718" anchor="t"/>
          <a:lstStyle>
            <a:lvl1pPr algn="ctr" defTabSz="254715">
              <a:defRPr sz="682">
                <a:solidFill>
                  <a:srgbClr val="1224CE"/>
                </a:solidFill>
                <a:latin typeface="TIM Sans Light"/>
                <a:ea typeface="TIM Sans Light"/>
                <a:cs typeface="TIM Sans Light"/>
                <a:sym typeface="TIM Sans Light"/>
              </a:defRPr>
            </a:lvl1p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Em Branco">
    <p:bg>
      <p:bgPr>
        <a:solidFill>
          <a:srgbClr val="FFFFFF"/>
        </a:solidFill>
        <a:effectLst/>
      </p:bgPr>
    </p:bg>
    <p:spTree>
      <p:nvGrpSpPr>
        <p:cNvPr id="1" name=""/>
        <p:cNvGrpSpPr/>
        <p:nvPr/>
      </p:nvGrpSpPr>
      <p:grpSpPr>
        <a:xfrm>
          <a:off x="0" y="0"/>
          <a:ext cx="0" cy="0"/>
          <a:chOff x="0" y="0"/>
          <a:chExt cx="0" cy="0"/>
        </a:xfrm>
      </p:grpSpPr>
      <p:pic>
        <p:nvPicPr>
          <p:cNvPr id="55" name="image6.png" descr="image6.png"/>
          <p:cNvPicPr>
            <a:picLocks noChangeAspect="1"/>
          </p:cNvPicPr>
          <p:nvPr/>
        </p:nvPicPr>
        <p:blipFill>
          <a:blip r:embed="rId2"/>
          <a:stretch>
            <a:fillRect/>
          </a:stretch>
        </p:blipFill>
        <p:spPr>
          <a:xfrm>
            <a:off x="267473" y="7034237"/>
            <a:ext cx="588406" cy="276958"/>
          </a:xfrm>
          <a:prstGeom prst="rect">
            <a:avLst/>
          </a:prstGeom>
          <a:ln w="12700">
            <a:miter lim="400000"/>
          </a:ln>
        </p:spPr>
      </p:pic>
      <p:sp>
        <p:nvSpPr>
          <p:cNvPr id="56" name="Line"/>
          <p:cNvSpPr/>
          <p:nvPr/>
        </p:nvSpPr>
        <p:spPr>
          <a:xfrm>
            <a:off x="948132" y="7064720"/>
            <a:ext cx="2" cy="235978"/>
          </a:xfrm>
          <a:prstGeom prst="line">
            <a:avLst/>
          </a:prstGeom>
          <a:ln w="12700">
            <a:solidFill>
              <a:srgbClr val="004691"/>
            </a:solidFill>
            <a:miter lim="400000"/>
          </a:ln>
        </p:spPr>
        <p:txBody>
          <a:bodyPr lIns="14174" tIns="14174" rIns="14174" bIns="14174"/>
          <a:lstStyle/>
          <a:p>
            <a:pPr algn="ctr" defTabSz="255946">
              <a:defRPr sz="1400">
                <a:solidFill>
                  <a:srgbClr val="000000"/>
                </a:solidFill>
                <a:latin typeface="Helvetica Neue Medium"/>
                <a:ea typeface="Helvetica Neue Medium"/>
                <a:cs typeface="Helvetica Neue Medium"/>
                <a:sym typeface="Helvetica Neue Medium"/>
              </a:defRPr>
            </a:pPr>
            <a:endParaRPr sz="868"/>
          </a:p>
        </p:txBody>
      </p:sp>
      <p:pic>
        <p:nvPicPr>
          <p:cNvPr id="57" name="image15.png" descr="image15.png"/>
          <p:cNvPicPr>
            <a:picLocks noChangeAspect="1"/>
          </p:cNvPicPr>
          <p:nvPr/>
        </p:nvPicPr>
        <p:blipFill>
          <a:blip r:embed="rId3"/>
          <a:stretch>
            <a:fillRect/>
          </a:stretch>
        </p:blipFill>
        <p:spPr>
          <a:xfrm>
            <a:off x="1047536" y="7082247"/>
            <a:ext cx="457992" cy="203229"/>
          </a:xfrm>
          <a:prstGeom prst="rect">
            <a:avLst/>
          </a:prstGeom>
          <a:ln w="12700">
            <a:miter lim="400000"/>
          </a:ln>
        </p:spPr>
      </p:pic>
      <p:sp>
        <p:nvSpPr>
          <p:cNvPr id="58" name="Slide Number"/>
          <p:cNvSpPr txBox="1">
            <a:spLocks noGrp="1"/>
          </p:cNvSpPr>
          <p:nvPr>
            <p:ph type="sldNum" sz="quarter" idx="2"/>
          </p:nvPr>
        </p:nvSpPr>
        <p:spPr>
          <a:xfrm>
            <a:off x="7234269" y="7113444"/>
            <a:ext cx="115417" cy="85857"/>
          </a:xfrm>
          <a:prstGeom prst="rect">
            <a:avLst/>
          </a:prstGeom>
        </p:spPr>
        <p:txBody>
          <a:bodyPr lIns="0" tIns="0" rIns="0" bIns="0" anchor="t"/>
          <a:lstStyle>
            <a:lvl1pPr defTabSz="567004">
              <a:defRPr sz="558">
                <a:solidFill>
                  <a:srgbClr val="000000"/>
                </a:solidFill>
                <a:latin typeface="TIM Sans"/>
                <a:ea typeface="TIM Sans"/>
                <a:cs typeface="TIM Sans"/>
                <a:sym typeface="TIM Sans"/>
              </a:defRPr>
            </a:lvl1p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6_Title Slide">
    <p:bg>
      <p:bgPr>
        <a:solidFill>
          <a:srgbClr val="FFFFFF"/>
        </a:solidFill>
        <a:effectLst/>
      </p:bgPr>
    </p:bg>
    <p:spTree>
      <p:nvGrpSpPr>
        <p:cNvPr id="1" name=""/>
        <p:cNvGrpSpPr/>
        <p:nvPr/>
      </p:nvGrpSpPr>
      <p:grpSpPr>
        <a:xfrm>
          <a:off x="0" y="0"/>
          <a:ext cx="0" cy="0"/>
          <a:chOff x="0" y="0"/>
          <a:chExt cx="0" cy="0"/>
        </a:xfrm>
      </p:grpSpPr>
      <p:sp>
        <p:nvSpPr>
          <p:cNvPr id="65" name="Body Level One…"/>
          <p:cNvSpPr txBox="1">
            <a:spLocks noGrp="1"/>
          </p:cNvSpPr>
          <p:nvPr>
            <p:ph type="body" sz="quarter" idx="1"/>
          </p:nvPr>
        </p:nvSpPr>
        <p:spPr>
          <a:xfrm rot="16200000">
            <a:off x="6795295" y="905045"/>
            <a:ext cx="1124362" cy="146829"/>
          </a:xfrm>
          <a:prstGeom prst="rect">
            <a:avLst/>
          </a:prstGeom>
        </p:spPr>
        <p:txBody>
          <a:bodyPr lIns="34275" tIns="34275" rIns="34275" bIns="34275">
            <a:normAutofit/>
          </a:bodyPr>
          <a:lstStyle>
            <a:lvl1pPr marL="189002" indent="0" algn="r">
              <a:buSzTx/>
              <a:buFontTx/>
              <a:buNone/>
              <a:defRPr sz="496">
                <a:solidFill>
                  <a:srgbClr val="0000FF"/>
                </a:solidFill>
                <a:latin typeface="TIM Sans"/>
                <a:ea typeface="TIM Sans"/>
                <a:cs typeface="TIM Sans"/>
                <a:sym typeface="TIM Sans"/>
              </a:defRPr>
            </a:lvl1pPr>
            <a:lvl2pPr marL="567005" indent="-94501" algn="r">
              <a:buSzPts val="800"/>
              <a:buFontTx/>
              <a:defRPr sz="496">
                <a:solidFill>
                  <a:srgbClr val="0000FF"/>
                </a:solidFill>
                <a:latin typeface="TIM Sans"/>
                <a:ea typeface="TIM Sans"/>
                <a:cs typeface="TIM Sans"/>
                <a:sym typeface="TIM Sans"/>
              </a:defRPr>
            </a:lvl2pPr>
            <a:lvl3pPr marL="973359" indent="-107101" algn="r">
              <a:buSzPts val="800"/>
              <a:buFontTx/>
              <a:defRPr sz="496">
                <a:solidFill>
                  <a:srgbClr val="0000FF"/>
                </a:solidFill>
                <a:latin typeface="TIM Sans"/>
                <a:ea typeface="TIM Sans"/>
                <a:cs typeface="TIM Sans"/>
                <a:sym typeface="TIM Sans"/>
              </a:defRPr>
            </a:lvl3pPr>
            <a:lvl4pPr marL="1366179" indent="-116667" algn="r">
              <a:buSzPts val="800"/>
              <a:buFontTx/>
              <a:defRPr sz="496">
                <a:solidFill>
                  <a:srgbClr val="0000FF"/>
                </a:solidFill>
                <a:latin typeface="TIM Sans"/>
                <a:ea typeface="TIM Sans"/>
                <a:cs typeface="TIM Sans"/>
                <a:sym typeface="TIM Sans"/>
              </a:defRPr>
            </a:lvl4pPr>
            <a:lvl5pPr marL="1744183" indent="-116667" algn="r">
              <a:buSzPts val="800"/>
              <a:buFontTx/>
              <a:defRPr sz="496">
                <a:solidFill>
                  <a:srgbClr val="0000FF"/>
                </a:solidFill>
                <a:latin typeface="TIM Sans"/>
                <a:ea typeface="TIM Sans"/>
                <a:cs typeface="TIM Sans"/>
                <a:sym typeface="TIM Sans"/>
              </a:defRPr>
            </a:lvl5p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xfrm>
            <a:off x="7284783" y="7168027"/>
            <a:ext cx="226314" cy="183738"/>
          </a:xfrm>
          <a:prstGeom prst="rect">
            <a:avLst/>
          </a:prstGeom>
        </p:spPr>
        <p:txBody>
          <a:bodyPr lIns="34275" tIns="34275" rIns="34275" bIns="34275" anchor="t"/>
          <a:lstStyle>
            <a:lvl1pPr>
              <a:defRPr b="1">
                <a:solidFill>
                  <a:srgbClr val="0000FF"/>
                </a:solidFill>
                <a:latin typeface="TIM Sans"/>
                <a:ea typeface="TIM Sans"/>
                <a:cs typeface="TIM Sans"/>
                <a:sym typeface="TIM Sans"/>
              </a:defRPr>
            </a:lvl1pPr>
          </a:lstStyle>
          <a:p>
            <a:fld id="{86CB4B4D-7CA3-9044-876B-883B54F8677D}" type="slidenum">
              <a:t>‹nº›</a:t>
            </a:fld>
            <a:endParaRPr/>
          </a:p>
        </p:txBody>
      </p:sp>
      <p:sp>
        <p:nvSpPr>
          <p:cNvPr id="67" name="Google Shape;80;gad0e9853e0_1_167"/>
          <p:cNvSpPr txBox="1">
            <a:spLocks noGrp="1"/>
          </p:cNvSpPr>
          <p:nvPr>
            <p:ph type="body" sz="quarter" idx="21"/>
          </p:nvPr>
        </p:nvSpPr>
        <p:spPr>
          <a:xfrm>
            <a:off x="275448" y="416420"/>
            <a:ext cx="4299689" cy="727970"/>
          </a:xfrm>
          <a:prstGeom prst="rect">
            <a:avLst/>
          </a:prstGeom>
        </p:spPr>
        <p:txBody>
          <a:bodyPr lIns="34275" tIns="34275" rIns="34275" bIns="34275">
            <a:normAutofit/>
          </a:bodyPr>
          <a:lstStyle>
            <a:lvl1pPr marL="189002" indent="0">
              <a:buSzTx/>
              <a:buFontTx/>
              <a:buNone/>
              <a:defRPr sz="4000" b="1">
                <a:solidFill>
                  <a:srgbClr val="0000FF"/>
                </a:solidFill>
                <a:latin typeface="TIM Sans"/>
                <a:sym typeface="TIM Sans"/>
              </a:defRPr>
            </a:lvl1pPr>
          </a:lstStyle>
          <a:p>
            <a:pPr marL="304792" indent="0">
              <a:buSzTx/>
              <a:buFontTx/>
              <a:buNone/>
              <a:defRPr sz="4000" b="1">
                <a:solidFill>
                  <a:srgbClr val="0000FF"/>
                </a:solidFill>
                <a:latin typeface="TIM Sans"/>
                <a:ea typeface="TIM Sans"/>
                <a:cs typeface="TIM Sans"/>
                <a:sym typeface="TIM Sans"/>
              </a:defRPr>
            </a:pPr>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4_Title Slide">
    <p:bg>
      <p:bgPr>
        <a:solidFill>
          <a:srgbClr val="FFFFFF"/>
        </a:solidFill>
        <a:effectLst/>
      </p:bgPr>
    </p:bg>
    <p:spTree>
      <p:nvGrpSpPr>
        <p:cNvPr id="1" name=""/>
        <p:cNvGrpSpPr/>
        <p:nvPr/>
      </p:nvGrpSpPr>
      <p:grpSpPr>
        <a:xfrm>
          <a:off x="0" y="0"/>
          <a:ext cx="0" cy="0"/>
          <a:chOff x="0" y="0"/>
          <a:chExt cx="0" cy="0"/>
        </a:xfrm>
      </p:grpSpPr>
      <p:sp>
        <p:nvSpPr>
          <p:cNvPr id="74" name="Body Level One…"/>
          <p:cNvSpPr txBox="1">
            <a:spLocks noGrp="1"/>
          </p:cNvSpPr>
          <p:nvPr>
            <p:ph type="body" sz="quarter" idx="1" hasCustomPrompt="1"/>
          </p:nvPr>
        </p:nvSpPr>
        <p:spPr>
          <a:xfrm rot="10800000">
            <a:off x="7284062" y="416419"/>
            <a:ext cx="146689" cy="1124220"/>
          </a:xfrm>
          <a:prstGeom prst="rect">
            <a:avLst/>
          </a:prstGeom>
        </p:spPr>
        <p:txBody>
          <a:bodyPr vert="eaVert">
            <a:normAutofit/>
          </a:bodyPr>
          <a:lstStyle>
            <a:lvl1pPr marL="0" indent="0" algn="r">
              <a:buSzTx/>
              <a:buFontTx/>
              <a:buNone/>
              <a:defRPr sz="496">
                <a:solidFill>
                  <a:srgbClr val="FFFFFF"/>
                </a:solidFill>
                <a:latin typeface="TIM Sans"/>
                <a:ea typeface="TIM Sans"/>
                <a:cs typeface="TIM Sans"/>
                <a:sym typeface="TIM Sans"/>
              </a:defRPr>
            </a:lvl1pPr>
            <a:lvl2pPr marL="330761" indent="-47252" algn="r">
              <a:buFontTx/>
              <a:defRPr sz="496">
                <a:solidFill>
                  <a:srgbClr val="FFFFFF"/>
                </a:solidFill>
                <a:latin typeface="TIM Sans"/>
                <a:ea typeface="TIM Sans"/>
                <a:cs typeface="TIM Sans"/>
                <a:sym typeface="TIM Sans"/>
              </a:defRPr>
            </a:lvl2pPr>
            <a:lvl3pPr marL="623721" indent="-56701" algn="r">
              <a:buFontTx/>
              <a:defRPr sz="496">
                <a:solidFill>
                  <a:srgbClr val="FFFFFF"/>
                </a:solidFill>
                <a:latin typeface="TIM Sans"/>
                <a:ea typeface="TIM Sans"/>
                <a:cs typeface="TIM Sans"/>
                <a:sym typeface="TIM Sans"/>
              </a:defRPr>
            </a:lvl3pPr>
            <a:lvl4pPr marL="913531" indent="-63002" algn="r">
              <a:buFontTx/>
              <a:defRPr sz="496">
                <a:solidFill>
                  <a:srgbClr val="FFFFFF"/>
                </a:solidFill>
                <a:latin typeface="TIM Sans"/>
                <a:ea typeface="TIM Sans"/>
                <a:cs typeface="TIM Sans"/>
                <a:sym typeface="TIM Sans"/>
              </a:defRPr>
            </a:lvl4pPr>
            <a:lvl5pPr marL="1197041" indent="-63002" algn="r">
              <a:buFontTx/>
              <a:defRPr sz="496">
                <a:solidFill>
                  <a:srgbClr val="FFFFFF"/>
                </a:solidFill>
                <a:latin typeface="TIM Sans"/>
                <a:ea typeface="TIM Sans"/>
                <a:cs typeface="TIM Sans"/>
                <a:sym typeface="TIM Sans"/>
              </a:defRPr>
            </a:lvl5pPr>
          </a:lstStyle>
          <a:p>
            <a:r>
              <a:t>DIA . MÊS . ANO</a:t>
            </a:r>
          </a:p>
          <a:p>
            <a:pPr lvl="1"/>
            <a:endParaRPr/>
          </a:p>
          <a:p>
            <a:pPr lvl="2"/>
            <a:endParaRPr/>
          </a:p>
          <a:p>
            <a:pPr lvl="3"/>
            <a:endParaRPr/>
          </a:p>
          <a:p>
            <a:pPr lvl="4"/>
            <a:endParaRPr/>
          </a:p>
        </p:txBody>
      </p:sp>
      <p:sp>
        <p:nvSpPr>
          <p:cNvPr id="75" name="Slide Number"/>
          <p:cNvSpPr txBox="1">
            <a:spLocks noGrp="1"/>
          </p:cNvSpPr>
          <p:nvPr>
            <p:ph type="sldNum" sz="quarter" idx="2"/>
          </p:nvPr>
        </p:nvSpPr>
        <p:spPr>
          <a:xfrm>
            <a:off x="7261653" y="7168030"/>
            <a:ext cx="249425" cy="206851"/>
          </a:xfrm>
          <a:prstGeom prst="rect">
            <a:avLst/>
          </a:prstGeom>
        </p:spPr>
        <p:txBody>
          <a:bodyPr anchor="t"/>
          <a:lstStyle>
            <a:lvl1pPr>
              <a:defRPr b="1">
                <a:solidFill>
                  <a:srgbClr val="FFFFFF"/>
                </a:solidFill>
                <a:latin typeface="TIM Sans"/>
                <a:ea typeface="TIM Sans"/>
                <a:cs typeface="TIM Sans"/>
                <a:sym typeface="TIM Sans"/>
              </a:defRPr>
            </a:lvl1pPr>
          </a:lstStyle>
          <a:p>
            <a:fld id="{86CB4B4D-7CA3-9044-876B-883B54F8677D}" type="slidenum">
              <a:t>‹nº›</a:t>
            </a:fld>
            <a:endParaRPr/>
          </a:p>
        </p:txBody>
      </p:sp>
      <p:sp>
        <p:nvSpPr>
          <p:cNvPr id="76" name="Text Placeholder 2"/>
          <p:cNvSpPr>
            <a:spLocks noGrp="1"/>
          </p:cNvSpPr>
          <p:nvPr>
            <p:ph type="body" sz="quarter" idx="21" hasCustomPrompt="1"/>
          </p:nvPr>
        </p:nvSpPr>
        <p:spPr>
          <a:xfrm>
            <a:off x="275448" y="1540638"/>
            <a:ext cx="2669511" cy="1889213"/>
          </a:xfrm>
          <a:prstGeom prst="rect">
            <a:avLst/>
          </a:prstGeom>
        </p:spPr>
        <p:txBody>
          <a:bodyPr>
            <a:normAutofit/>
          </a:bodyPr>
          <a:lstStyle>
            <a:lvl1pPr marL="0" indent="0">
              <a:lnSpc>
                <a:spcPct val="100000"/>
              </a:lnSpc>
              <a:spcBef>
                <a:spcPts val="248"/>
              </a:spcBef>
              <a:buSzTx/>
              <a:buFontTx/>
              <a:buNone/>
              <a:defRPr sz="868">
                <a:solidFill>
                  <a:srgbClr val="FFFFFF"/>
                </a:solidFill>
                <a:latin typeface="TIM Sans"/>
                <a:ea typeface="TIM Sans"/>
                <a:cs typeface="TIM Sans"/>
                <a:sym typeface="TIM Sans"/>
              </a:defRPr>
            </a:lvl1pPr>
          </a:lstStyle>
          <a:p>
            <a: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a:t>
            </a:r>
          </a:p>
        </p:txBody>
      </p:sp>
      <p:sp>
        <p:nvSpPr>
          <p:cNvPr id="77" name="Text Placeholder 15"/>
          <p:cNvSpPr>
            <a:spLocks noGrp="1"/>
          </p:cNvSpPr>
          <p:nvPr>
            <p:ph type="body" sz="quarter" idx="22" hasCustomPrompt="1"/>
          </p:nvPr>
        </p:nvSpPr>
        <p:spPr>
          <a:xfrm>
            <a:off x="295303" y="5031034"/>
            <a:ext cx="1314900" cy="1322944"/>
          </a:xfrm>
          <a:prstGeom prst="rect">
            <a:avLst/>
          </a:prstGeom>
        </p:spPr>
        <p:txBody>
          <a:bodyPr>
            <a:normAutofit/>
          </a:bodyPr>
          <a:lstStyle>
            <a:lvl1pPr marL="0" indent="0">
              <a:buSzTx/>
              <a:buFontTx/>
              <a:buNone/>
              <a:defRPr sz="620">
                <a:solidFill>
                  <a:srgbClr val="FFFFFF"/>
                </a:solidFill>
                <a:latin typeface="TIM Sans Medium"/>
                <a:ea typeface="TIM Sans Medium"/>
                <a:cs typeface="TIM Sans Medium"/>
                <a:sym typeface="TIM Sans Medium"/>
              </a:defRPr>
            </a:lvl1pPr>
          </a:lstStyle>
          <a:p>
            <a:r>
              <a:t>LEGENDA Texto de legenda para gráficos.</a:t>
            </a:r>
          </a:p>
        </p:txBody>
      </p:sp>
      <p:sp>
        <p:nvSpPr>
          <p:cNvPr id="78" name="Text Placeholder 2"/>
          <p:cNvSpPr>
            <a:spLocks noGrp="1"/>
          </p:cNvSpPr>
          <p:nvPr>
            <p:ph type="body" sz="quarter" idx="23" hasCustomPrompt="1"/>
          </p:nvPr>
        </p:nvSpPr>
        <p:spPr>
          <a:xfrm>
            <a:off x="3141990" y="1540638"/>
            <a:ext cx="2669510" cy="1889213"/>
          </a:xfrm>
          <a:prstGeom prst="rect">
            <a:avLst/>
          </a:prstGeom>
        </p:spPr>
        <p:txBody>
          <a:bodyPr>
            <a:normAutofit/>
          </a:bodyPr>
          <a:lstStyle>
            <a:lvl1pPr marL="0" indent="0">
              <a:lnSpc>
                <a:spcPct val="100000"/>
              </a:lnSpc>
              <a:spcBef>
                <a:spcPts val="248"/>
              </a:spcBef>
              <a:buSzTx/>
              <a:buFontTx/>
              <a:buNone/>
              <a:defRPr sz="868">
                <a:solidFill>
                  <a:srgbClr val="FFFFFF"/>
                </a:solidFill>
                <a:latin typeface="TIM Sans"/>
                <a:ea typeface="TIM Sans"/>
                <a:cs typeface="TIM Sans"/>
                <a:sym typeface="TIM Sans"/>
              </a:defRPr>
            </a:lvl1pPr>
          </a:lstStyle>
          <a:p>
            <a: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a:t>
            </a:r>
          </a:p>
        </p:txBody>
      </p:sp>
      <p:sp>
        <p:nvSpPr>
          <p:cNvPr id="79" name="Text Placeholder 5"/>
          <p:cNvSpPr>
            <a:spLocks noGrp="1"/>
          </p:cNvSpPr>
          <p:nvPr>
            <p:ph type="body" sz="quarter" idx="24" hasCustomPrompt="1"/>
          </p:nvPr>
        </p:nvSpPr>
        <p:spPr>
          <a:xfrm>
            <a:off x="275448" y="416419"/>
            <a:ext cx="4299730" cy="727828"/>
          </a:xfrm>
          <a:prstGeom prst="rect">
            <a:avLst/>
          </a:prstGeom>
        </p:spPr>
        <p:txBody>
          <a:bodyPr>
            <a:normAutofit/>
          </a:bodyPr>
          <a:lstStyle>
            <a:lvl1pPr marL="0" indent="0" defTabSz="430935">
              <a:spcBef>
                <a:spcPts val="434"/>
              </a:spcBef>
              <a:buSzTx/>
              <a:buFontTx/>
              <a:buNone/>
              <a:defRPr sz="1885" b="1">
                <a:solidFill>
                  <a:srgbClr val="FFFFFF"/>
                </a:solidFill>
                <a:latin typeface="TIM Sans"/>
                <a:ea typeface="TIM Sans"/>
                <a:cs typeface="TIM Sans"/>
                <a:sym typeface="TIM Sans"/>
              </a:defRPr>
            </a:lvl1pPr>
          </a:lstStyle>
          <a:p>
            <a:r>
              <a:t>Tópico</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White Cover">
    <p:bg>
      <p:bgPr>
        <a:solidFill>
          <a:srgbClr val="FFFFFF"/>
        </a:solidFill>
        <a:effectLst/>
      </p:bgPr>
    </p:bg>
    <p:spTree>
      <p:nvGrpSpPr>
        <p:cNvPr id="1" name=""/>
        <p:cNvGrpSpPr/>
        <p:nvPr/>
      </p:nvGrpSpPr>
      <p:grpSpPr>
        <a:xfrm>
          <a:off x="0" y="0"/>
          <a:ext cx="0" cy="0"/>
          <a:chOff x="0" y="0"/>
          <a:chExt cx="0" cy="0"/>
        </a:xfrm>
      </p:grpSpPr>
      <p:sp>
        <p:nvSpPr>
          <p:cNvPr id="86" name="Title Text"/>
          <p:cNvSpPr txBox="1">
            <a:spLocks noGrp="1"/>
          </p:cNvSpPr>
          <p:nvPr>
            <p:ph type="title"/>
          </p:nvPr>
        </p:nvSpPr>
        <p:spPr>
          <a:xfrm>
            <a:off x="1022851" y="2986082"/>
            <a:ext cx="5859061" cy="531758"/>
          </a:xfrm>
          <a:prstGeom prst="rect">
            <a:avLst/>
          </a:prstGeom>
        </p:spPr>
        <p:txBody>
          <a:bodyPr lIns="0" tIns="0" rIns="0" bIns="0" anchor="b">
            <a:normAutofit/>
          </a:bodyPr>
          <a:lstStyle>
            <a:lvl1pPr defTabSz="283503">
              <a:lnSpc>
                <a:spcPct val="100000"/>
              </a:lnSpc>
              <a:defRPr sz="1860" b="1">
                <a:solidFill>
                  <a:srgbClr val="004691"/>
                </a:solidFill>
                <a:latin typeface="TIM Sans"/>
                <a:ea typeface="TIM Sans"/>
                <a:cs typeface="TIM Sans"/>
                <a:sym typeface="TIM Sans"/>
              </a:defRPr>
            </a:lvl1pPr>
          </a:lstStyle>
          <a:p>
            <a:r>
              <a:t>Title Text</a:t>
            </a:r>
          </a:p>
        </p:txBody>
      </p:sp>
      <p:sp>
        <p:nvSpPr>
          <p:cNvPr id="87" name="Body Level One…"/>
          <p:cNvSpPr txBox="1">
            <a:spLocks noGrp="1"/>
          </p:cNvSpPr>
          <p:nvPr>
            <p:ph type="body" sz="quarter" idx="1"/>
          </p:nvPr>
        </p:nvSpPr>
        <p:spPr>
          <a:xfrm>
            <a:off x="1022849" y="3638813"/>
            <a:ext cx="5859062" cy="438439"/>
          </a:xfrm>
          <a:prstGeom prst="rect">
            <a:avLst/>
          </a:prstGeom>
        </p:spPr>
        <p:txBody>
          <a:bodyPr lIns="0" tIns="0" rIns="0" bIns="0">
            <a:normAutofit/>
          </a:bodyPr>
          <a:lstStyle>
            <a:lvl1pPr marL="0" indent="0" defTabSz="425253">
              <a:lnSpc>
                <a:spcPct val="70000"/>
              </a:lnSpc>
              <a:spcBef>
                <a:spcPts val="372"/>
              </a:spcBef>
              <a:buSzTx/>
              <a:buFontTx/>
              <a:buNone/>
              <a:defRPr sz="992">
                <a:solidFill>
                  <a:schemeClr val="accent1"/>
                </a:solidFill>
                <a:latin typeface="TIM Sans Medium"/>
                <a:ea typeface="TIM Sans Medium"/>
                <a:cs typeface="TIM Sans Medium"/>
                <a:sym typeface="TIM Sans Medium"/>
              </a:defRPr>
            </a:lvl1pPr>
            <a:lvl2pPr marL="0" indent="159469" defTabSz="425253">
              <a:lnSpc>
                <a:spcPct val="70000"/>
              </a:lnSpc>
              <a:spcBef>
                <a:spcPts val="372"/>
              </a:spcBef>
              <a:buSzTx/>
              <a:buFontTx/>
              <a:buNone/>
              <a:defRPr sz="992">
                <a:solidFill>
                  <a:schemeClr val="accent1"/>
                </a:solidFill>
                <a:latin typeface="TIM Sans Medium"/>
                <a:ea typeface="TIM Sans Medium"/>
                <a:cs typeface="TIM Sans Medium"/>
                <a:sym typeface="TIM Sans Medium"/>
              </a:defRPr>
            </a:lvl2pPr>
            <a:lvl3pPr marL="0" indent="318940" defTabSz="425253">
              <a:lnSpc>
                <a:spcPct val="70000"/>
              </a:lnSpc>
              <a:spcBef>
                <a:spcPts val="372"/>
              </a:spcBef>
              <a:buSzTx/>
              <a:buFontTx/>
              <a:buNone/>
              <a:defRPr sz="992">
                <a:solidFill>
                  <a:schemeClr val="accent1"/>
                </a:solidFill>
                <a:latin typeface="TIM Sans Medium"/>
                <a:ea typeface="TIM Sans Medium"/>
                <a:cs typeface="TIM Sans Medium"/>
                <a:sym typeface="TIM Sans Medium"/>
              </a:defRPr>
            </a:lvl3pPr>
            <a:lvl4pPr marL="594389" indent="-115979" defTabSz="425253">
              <a:lnSpc>
                <a:spcPct val="70000"/>
              </a:lnSpc>
              <a:spcBef>
                <a:spcPts val="372"/>
              </a:spcBef>
              <a:buFontTx/>
              <a:defRPr sz="992">
                <a:solidFill>
                  <a:schemeClr val="accent1"/>
                </a:solidFill>
                <a:latin typeface="TIM Sans Medium"/>
                <a:ea typeface="TIM Sans Medium"/>
                <a:cs typeface="TIM Sans Medium"/>
                <a:sym typeface="TIM Sans Medium"/>
              </a:defRPr>
            </a:lvl4pPr>
            <a:lvl5pPr marL="753859" indent="-115979" defTabSz="425253">
              <a:lnSpc>
                <a:spcPct val="70000"/>
              </a:lnSpc>
              <a:spcBef>
                <a:spcPts val="372"/>
              </a:spcBef>
              <a:buFontTx/>
              <a:defRPr sz="992">
                <a:solidFill>
                  <a:schemeClr val="accent1"/>
                </a:solidFill>
                <a:latin typeface="TIM Sans Medium"/>
                <a:ea typeface="TIM Sans Medium"/>
                <a:cs typeface="TIM Sans Medium"/>
                <a:sym typeface="TIM Sans Medium"/>
              </a:defRPr>
            </a:lvl5pPr>
          </a:lstStyle>
          <a:p>
            <a:r>
              <a:t>Body Level One</a:t>
            </a:r>
          </a:p>
          <a:p>
            <a:pPr lvl="1"/>
            <a:r>
              <a:t>Body Level Two</a:t>
            </a:r>
          </a:p>
          <a:p>
            <a:pPr lvl="2"/>
            <a:r>
              <a:t>Body Level Three</a:t>
            </a:r>
          </a:p>
          <a:p>
            <a:pPr lvl="3"/>
            <a:r>
              <a:t>Body Level Four</a:t>
            </a:r>
          </a:p>
          <a:p>
            <a:pPr lvl="4"/>
            <a:r>
              <a:t>Body Level Five</a:t>
            </a:r>
          </a:p>
        </p:txBody>
      </p:sp>
      <p:sp>
        <p:nvSpPr>
          <p:cNvPr id="88" name="Segnaposto testo 23"/>
          <p:cNvSpPr>
            <a:spLocks noGrp="1"/>
          </p:cNvSpPr>
          <p:nvPr>
            <p:ph type="body" sz="quarter" idx="21"/>
          </p:nvPr>
        </p:nvSpPr>
        <p:spPr>
          <a:xfrm>
            <a:off x="1022852" y="5724566"/>
            <a:ext cx="5859060" cy="253661"/>
          </a:xfrm>
          <a:prstGeom prst="rect">
            <a:avLst/>
          </a:prstGeom>
          <a:ln w="3175"/>
        </p:spPr>
        <p:txBody>
          <a:bodyPr lIns="0" tIns="0" rIns="0" bIns="0" anchor="ctr">
            <a:normAutofit/>
          </a:bodyPr>
          <a:lstStyle>
            <a:lvl1pPr marL="0" indent="0" defTabSz="425253">
              <a:lnSpc>
                <a:spcPct val="150000"/>
              </a:lnSpc>
              <a:spcBef>
                <a:spcPts val="372"/>
              </a:spcBef>
              <a:buSzTx/>
              <a:buFontTx/>
              <a:buNone/>
              <a:defRPr sz="1000">
                <a:solidFill>
                  <a:srgbClr val="004691"/>
                </a:solidFill>
                <a:latin typeface="TIM Sans"/>
                <a:sym typeface="TIM Sans"/>
              </a:defRPr>
            </a:lvl1pPr>
          </a:lstStyle>
          <a:p>
            <a:pPr marL="0" indent="0" defTabSz="685782">
              <a:lnSpc>
                <a:spcPct val="150000"/>
              </a:lnSpc>
              <a:spcBef>
                <a:spcPts val="600"/>
              </a:spcBef>
              <a:buSzTx/>
              <a:buFontTx/>
              <a:buNone/>
              <a:defRPr sz="1000">
                <a:solidFill>
                  <a:srgbClr val="004691"/>
                </a:solidFill>
                <a:latin typeface="TIM Sans"/>
                <a:ea typeface="TIM Sans"/>
                <a:cs typeface="TIM Sans"/>
                <a:sym typeface="TIM Sans"/>
              </a:defRPr>
            </a:pPr>
            <a:endParaRPr/>
          </a:p>
        </p:txBody>
      </p:sp>
      <p:sp>
        <p:nvSpPr>
          <p:cNvPr id="89" name="Segnaposto testo 23"/>
          <p:cNvSpPr>
            <a:spLocks noGrp="1"/>
          </p:cNvSpPr>
          <p:nvPr>
            <p:ph type="body" sz="quarter" idx="22"/>
          </p:nvPr>
        </p:nvSpPr>
        <p:spPr>
          <a:xfrm>
            <a:off x="1022852" y="5526154"/>
            <a:ext cx="5859060" cy="198416"/>
          </a:xfrm>
          <a:prstGeom prst="rect">
            <a:avLst/>
          </a:prstGeom>
          <a:ln w="3175"/>
        </p:spPr>
        <p:txBody>
          <a:bodyPr lIns="0" tIns="0" rIns="0" bIns="0" anchor="ctr">
            <a:normAutofit/>
          </a:bodyPr>
          <a:lstStyle>
            <a:lvl1pPr marL="0" indent="0" defTabSz="425253">
              <a:lnSpc>
                <a:spcPct val="150000"/>
              </a:lnSpc>
              <a:spcBef>
                <a:spcPts val="372"/>
              </a:spcBef>
              <a:buSzTx/>
              <a:buFontTx/>
              <a:buNone/>
              <a:defRPr sz="1000">
                <a:solidFill>
                  <a:srgbClr val="004691"/>
                </a:solidFill>
                <a:latin typeface="TIM Sans"/>
                <a:sym typeface="TIM Sans"/>
              </a:defRPr>
            </a:lvl1pPr>
          </a:lstStyle>
          <a:p>
            <a:pPr marL="0" indent="0" defTabSz="685782">
              <a:lnSpc>
                <a:spcPct val="150000"/>
              </a:lnSpc>
              <a:spcBef>
                <a:spcPts val="600"/>
              </a:spcBef>
              <a:buSzTx/>
              <a:buFontTx/>
              <a:buNone/>
              <a:defRPr sz="1000">
                <a:solidFill>
                  <a:srgbClr val="004691"/>
                </a:solidFill>
                <a:latin typeface="TIM Sans"/>
                <a:ea typeface="TIM Sans"/>
                <a:cs typeface="TIM Sans"/>
                <a:sym typeface="TIM Sans"/>
              </a:defRPr>
            </a:pPr>
            <a:endParaRPr/>
          </a:p>
        </p:txBody>
      </p:sp>
      <p:sp>
        <p:nvSpPr>
          <p:cNvPr id="90" name="Segnaposto testo 14"/>
          <p:cNvSpPr>
            <a:spLocks noGrp="1"/>
          </p:cNvSpPr>
          <p:nvPr>
            <p:ph type="body" sz="quarter" idx="23"/>
          </p:nvPr>
        </p:nvSpPr>
        <p:spPr>
          <a:xfrm>
            <a:off x="1022852" y="964351"/>
            <a:ext cx="5859060" cy="392260"/>
          </a:xfrm>
          <a:prstGeom prst="rect">
            <a:avLst/>
          </a:prstGeom>
          <a:ln w="3175"/>
        </p:spPr>
        <p:txBody>
          <a:bodyPr lIns="0" tIns="0" rIns="0" bIns="0">
            <a:normAutofit/>
          </a:bodyPr>
          <a:lstStyle>
            <a:lvl1pPr marL="0" indent="0" defTabSz="425253">
              <a:lnSpc>
                <a:spcPct val="150000"/>
              </a:lnSpc>
              <a:spcBef>
                <a:spcPts val="372"/>
              </a:spcBef>
              <a:buSzTx/>
              <a:buFontTx/>
              <a:buNone/>
              <a:defRPr sz="1400" b="1">
                <a:solidFill>
                  <a:srgbClr val="004691"/>
                </a:solidFill>
                <a:latin typeface="TIM Sans"/>
                <a:sym typeface="TIM Sans"/>
              </a:defRPr>
            </a:lvl1pPr>
          </a:lstStyle>
          <a:p>
            <a:pPr marL="0" indent="0" defTabSz="685782">
              <a:lnSpc>
                <a:spcPct val="150000"/>
              </a:lnSpc>
              <a:spcBef>
                <a:spcPts val="600"/>
              </a:spcBef>
              <a:buSzTx/>
              <a:buFontTx/>
              <a:buNone/>
              <a:defRPr sz="1400" b="1">
                <a:solidFill>
                  <a:srgbClr val="004691"/>
                </a:solidFill>
                <a:latin typeface="TIM Sans"/>
                <a:ea typeface="TIM Sans"/>
                <a:cs typeface="TIM Sans"/>
                <a:sym typeface="TIM Sans"/>
              </a:defRPr>
            </a:pPr>
            <a:endParaRPr/>
          </a:p>
        </p:txBody>
      </p:sp>
      <p:sp>
        <p:nvSpPr>
          <p:cNvPr id="91" name="Segnaposto testo 20"/>
          <p:cNvSpPr>
            <a:spLocks noGrp="1"/>
          </p:cNvSpPr>
          <p:nvPr>
            <p:ph type="body" sz="quarter" idx="24"/>
          </p:nvPr>
        </p:nvSpPr>
        <p:spPr>
          <a:xfrm>
            <a:off x="1022852" y="1274173"/>
            <a:ext cx="5859060" cy="317502"/>
          </a:xfrm>
          <a:prstGeom prst="rect">
            <a:avLst/>
          </a:prstGeom>
          <a:ln w="3175"/>
        </p:spPr>
        <p:txBody>
          <a:bodyPr lIns="0" tIns="0" rIns="0" bIns="0">
            <a:normAutofit/>
          </a:bodyPr>
          <a:lstStyle>
            <a:lvl1pPr marL="0" indent="0" defTabSz="425253">
              <a:lnSpc>
                <a:spcPct val="150000"/>
              </a:lnSpc>
              <a:spcBef>
                <a:spcPts val="372"/>
              </a:spcBef>
              <a:buSzTx/>
              <a:buFontTx/>
              <a:buNone/>
              <a:defRPr sz="1200">
                <a:solidFill>
                  <a:srgbClr val="004691"/>
                </a:solidFill>
                <a:latin typeface="TIM Sans"/>
                <a:sym typeface="TIM Sans"/>
              </a:defRPr>
            </a:lvl1pPr>
          </a:lstStyle>
          <a:p>
            <a:pPr marL="0" indent="0" defTabSz="685782">
              <a:lnSpc>
                <a:spcPct val="150000"/>
              </a:lnSpc>
              <a:spcBef>
                <a:spcPts val="600"/>
              </a:spcBef>
              <a:buSzTx/>
              <a:buFontTx/>
              <a:buNone/>
              <a:defRPr sz="1200">
                <a:solidFill>
                  <a:srgbClr val="004691"/>
                </a:solidFill>
                <a:latin typeface="TIM Sans"/>
                <a:ea typeface="TIM Sans"/>
                <a:cs typeface="TIM Sans"/>
                <a:sym typeface="TIM Sans"/>
              </a:defRPr>
            </a:pPr>
            <a:endParaRPr/>
          </a:p>
        </p:txBody>
      </p:sp>
      <p:sp>
        <p:nvSpPr>
          <p:cNvPr id="92" name="Segnaposto testo 20"/>
          <p:cNvSpPr>
            <a:spLocks noGrp="1"/>
          </p:cNvSpPr>
          <p:nvPr>
            <p:ph type="body" sz="quarter" idx="25"/>
          </p:nvPr>
        </p:nvSpPr>
        <p:spPr>
          <a:xfrm>
            <a:off x="1022852" y="1555024"/>
            <a:ext cx="5859060" cy="513916"/>
          </a:xfrm>
          <a:prstGeom prst="rect">
            <a:avLst/>
          </a:prstGeom>
          <a:ln w="3175"/>
        </p:spPr>
        <p:txBody>
          <a:bodyPr lIns="0" tIns="0" rIns="0" bIns="0">
            <a:normAutofit/>
          </a:bodyPr>
          <a:lstStyle>
            <a:lvl1pPr marL="0" indent="0" defTabSz="425253">
              <a:lnSpc>
                <a:spcPct val="150000"/>
              </a:lnSpc>
              <a:spcBef>
                <a:spcPts val="372"/>
              </a:spcBef>
              <a:buSzTx/>
              <a:buFontTx/>
              <a:buNone/>
              <a:defRPr sz="1000">
                <a:solidFill>
                  <a:srgbClr val="004691"/>
                </a:solidFill>
                <a:latin typeface="TIM Sans"/>
                <a:sym typeface="TIM Sans"/>
              </a:defRPr>
            </a:lvl1pPr>
          </a:lstStyle>
          <a:p>
            <a:pPr marL="0" indent="0" defTabSz="685782">
              <a:lnSpc>
                <a:spcPct val="150000"/>
              </a:lnSpc>
              <a:spcBef>
                <a:spcPts val="600"/>
              </a:spcBef>
              <a:buSzTx/>
              <a:buFontTx/>
              <a:buNone/>
              <a:defRPr sz="1000">
                <a:solidFill>
                  <a:srgbClr val="004691"/>
                </a:solidFill>
                <a:latin typeface="TIM Sans"/>
                <a:ea typeface="TIM Sans"/>
                <a:cs typeface="TIM Sans"/>
                <a:sym typeface="TIM Sans"/>
              </a:defRPr>
            </a:pPr>
            <a:endParaRPr/>
          </a:p>
        </p:txBody>
      </p:sp>
      <p:pic>
        <p:nvPicPr>
          <p:cNvPr id="93" name="Immagine 7" descr="Immagine 7"/>
          <p:cNvPicPr>
            <a:picLocks noChangeAspect="1"/>
          </p:cNvPicPr>
          <p:nvPr/>
        </p:nvPicPr>
        <p:blipFill>
          <a:blip r:embed="rId2"/>
          <a:stretch>
            <a:fillRect/>
          </a:stretch>
        </p:blipFill>
        <p:spPr>
          <a:xfrm>
            <a:off x="267474" y="7034238"/>
            <a:ext cx="588404" cy="276954"/>
          </a:xfrm>
          <a:prstGeom prst="rect">
            <a:avLst/>
          </a:prstGeom>
          <a:ln w="12700">
            <a:miter lim="400000"/>
          </a:ln>
        </p:spPr>
      </p:pic>
      <p:sp>
        <p:nvSpPr>
          <p:cNvPr id="94" name="Straight Connector 20"/>
          <p:cNvSpPr/>
          <p:nvPr/>
        </p:nvSpPr>
        <p:spPr>
          <a:xfrm>
            <a:off x="948132" y="7064720"/>
            <a:ext cx="1" cy="235976"/>
          </a:xfrm>
          <a:prstGeom prst="line">
            <a:avLst/>
          </a:prstGeom>
          <a:ln w="12700">
            <a:solidFill>
              <a:srgbClr val="004691"/>
            </a:solidFill>
            <a:miter/>
          </a:ln>
        </p:spPr>
        <p:txBody>
          <a:bodyPr lIns="37798" tIns="37798" rIns="37798" bIns="37798"/>
          <a:lstStyle/>
          <a:p>
            <a:pPr defTabSz="567005">
              <a:defRPr>
                <a:solidFill>
                  <a:srgbClr val="004691"/>
                </a:solidFill>
                <a:latin typeface="TIM Sans"/>
                <a:ea typeface="TIM Sans"/>
                <a:cs typeface="TIM Sans"/>
                <a:sym typeface="TIM Sans"/>
              </a:defRPr>
            </a:pPr>
            <a:endParaRPr sz="1116"/>
          </a:p>
        </p:txBody>
      </p:sp>
      <p:pic>
        <p:nvPicPr>
          <p:cNvPr id="95" name="Picture 21" descr="Picture 21"/>
          <p:cNvPicPr>
            <a:picLocks noChangeAspect="1"/>
          </p:cNvPicPr>
          <p:nvPr/>
        </p:nvPicPr>
        <p:blipFill>
          <a:blip r:embed="rId3"/>
          <a:stretch>
            <a:fillRect/>
          </a:stretch>
        </p:blipFill>
        <p:spPr>
          <a:xfrm>
            <a:off x="1047537" y="7082248"/>
            <a:ext cx="457990" cy="203226"/>
          </a:xfrm>
          <a:prstGeom prst="rect">
            <a:avLst/>
          </a:prstGeom>
          <a:ln w="12700">
            <a:miter lim="400000"/>
          </a:ln>
        </p:spPr>
      </p:pic>
      <p:sp>
        <p:nvSpPr>
          <p:cNvPr id="96" name="Slide Number"/>
          <p:cNvSpPr txBox="1">
            <a:spLocks noGrp="1"/>
          </p:cNvSpPr>
          <p:nvPr>
            <p:ph type="sldNum" sz="quarter" idx="2"/>
          </p:nvPr>
        </p:nvSpPr>
        <p:spPr>
          <a:xfrm>
            <a:off x="5086269" y="6868809"/>
            <a:ext cx="331499" cy="275779"/>
          </a:xfrm>
          <a:prstGeom prst="rect">
            <a:avLst/>
          </a:prstGeom>
        </p:spPr>
        <p:txBody>
          <a:bodyPr lIns="60959" tIns="60959" rIns="60959" bIns="60959"/>
          <a:lstStyle>
            <a:lvl1pPr defTabSz="567005">
              <a:defRPr sz="992">
                <a:solidFill>
                  <a:srgbClr val="004691"/>
                </a:solidFill>
                <a:latin typeface="TIM Sans"/>
                <a:ea typeface="TIM Sans"/>
                <a:cs typeface="TIM Sans"/>
                <a:sym typeface="TIM Sans"/>
              </a:defRPr>
            </a:lvl1p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E49F4"/>
        </a:solidFill>
        <a:effectLst/>
      </p:bgPr>
    </p:bg>
    <p:spTree>
      <p:nvGrpSpPr>
        <p:cNvPr id="1" name=""/>
        <p:cNvGrpSpPr/>
        <p:nvPr/>
      </p:nvGrpSpPr>
      <p:grpSpPr>
        <a:xfrm>
          <a:off x="0" y="0"/>
          <a:ext cx="0" cy="0"/>
          <a:chOff x="0" y="0"/>
          <a:chExt cx="0" cy="0"/>
        </a:xfrm>
      </p:grpSpPr>
      <p:sp>
        <p:nvSpPr>
          <p:cNvPr id="2" name="TextBox 8"/>
          <p:cNvSpPr txBox="1"/>
          <p:nvPr/>
        </p:nvSpPr>
        <p:spPr>
          <a:xfrm>
            <a:off x="3870038" y="3844374"/>
            <a:ext cx="2163428" cy="6649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8348" rIns="28348">
            <a:spAutoFit/>
          </a:bodyPr>
          <a:lstStyle>
            <a:lvl1pPr>
              <a:defRPr sz="6000">
                <a:solidFill>
                  <a:srgbClr val="FFFFFF"/>
                </a:solidFill>
                <a:latin typeface="TIM Sans"/>
                <a:ea typeface="TIM Sans"/>
                <a:cs typeface="TIM Sans"/>
                <a:sym typeface="TIM Sans"/>
              </a:defRPr>
            </a:lvl1pPr>
          </a:lstStyle>
          <a:p>
            <a:r>
              <a:rPr sz="3721"/>
              <a:t>Merci.</a:t>
            </a:r>
          </a:p>
        </p:txBody>
      </p:sp>
      <p:pic>
        <p:nvPicPr>
          <p:cNvPr id="3" name="Picture 18" descr="Picture 18"/>
          <p:cNvPicPr>
            <a:picLocks noChangeAspect="1"/>
          </p:cNvPicPr>
          <p:nvPr/>
        </p:nvPicPr>
        <p:blipFill>
          <a:blip r:embed="rId10"/>
          <a:stretch>
            <a:fillRect/>
          </a:stretch>
        </p:blipFill>
        <p:spPr>
          <a:xfrm>
            <a:off x="2782920" y="2344348"/>
            <a:ext cx="2606209" cy="1229233"/>
          </a:xfrm>
          <a:prstGeom prst="rect">
            <a:avLst/>
          </a:prstGeom>
          <a:ln w="12700">
            <a:miter lim="400000"/>
          </a:ln>
        </p:spPr>
      </p:pic>
      <p:sp>
        <p:nvSpPr>
          <p:cNvPr id="4" name="Title Text"/>
          <p:cNvSpPr txBox="1">
            <a:spLocks noGrp="1"/>
          </p:cNvSpPr>
          <p:nvPr>
            <p:ph type="title"/>
          </p:nvPr>
        </p:nvSpPr>
        <p:spPr>
          <a:xfrm>
            <a:off x="377984" y="101494"/>
            <a:ext cx="6803708" cy="16624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5" name="Body Level One…"/>
          <p:cNvSpPr txBox="1">
            <a:spLocks noGrp="1"/>
          </p:cNvSpPr>
          <p:nvPr>
            <p:ph type="body" idx="1"/>
          </p:nvPr>
        </p:nvSpPr>
        <p:spPr>
          <a:xfrm>
            <a:off x="377984" y="1763924"/>
            <a:ext cx="6803708" cy="57957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5171548" y="6903274"/>
            <a:ext cx="246219" cy="206851"/>
          </a:xfrm>
          <a:prstGeom prst="rect">
            <a:avLst/>
          </a:prstGeom>
          <a:ln w="12700">
            <a:miter lim="400000"/>
          </a:ln>
        </p:spPr>
        <p:txBody>
          <a:bodyPr wrap="none" lIns="45719" rIns="45719" anchor="ctr">
            <a:spAutoFit/>
          </a:bodyPr>
          <a:lstStyle>
            <a:lvl1pPr algn="r">
              <a:defRPr sz="744"/>
            </a:lvl1pPr>
          </a:lstStyle>
          <a:p>
            <a:fld id="{86CB4B4D-7CA3-9044-876B-883B54F8677D}" type="slidenum">
              <a:t>‹nº›</a:t>
            </a:fld>
            <a:endParaRPr/>
          </a:p>
        </p:txBody>
      </p:sp>
      <p:sp>
        <p:nvSpPr>
          <p:cNvPr id="7" name="MSIPCMContentMarking" descr="{&quot;HashCode&quot;:-1097642540,&quot;Placement&quot;:&quot;Footer&quot;,&quot;Top&quot;:577.2843,&quot;Left&quot;:238.1526,&quot;SlideWidth&quot;:595,&quot;SlideHeight&quot;:595}">
            <a:extLst>
              <a:ext uri="{FF2B5EF4-FFF2-40B4-BE49-F238E27FC236}">
                <a16:creationId xmlns:a16="http://schemas.microsoft.com/office/drawing/2014/main" id="{1AE1CECA-83F1-4484-AA3C-8E1F30E6E45B}"/>
              </a:ext>
            </a:extLst>
          </p:cNvPr>
          <p:cNvSpPr txBox="1"/>
          <p:nvPr userDrawn="1"/>
        </p:nvSpPr>
        <p:spPr>
          <a:xfrm>
            <a:off x="3024538" y="7331511"/>
            <a:ext cx="1510599" cy="2281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chorCtr="1">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pt-BR" sz="800" b="0" i="0" u="none" strike="noStrike" cap="none" spc="0" normalizeH="0" baseline="0">
                <a:ln>
                  <a:noFill/>
                </a:ln>
                <a:solidFill>
                  <a:srgbClr val="737373"/>
                </a:solidFill>
                <a:effectLst/>
                <a:uFillTx/>
                <a:latin typeface="Calibri" panose="020F0502020204030204" pitchFamily="34" charset="0"/>
                <a:ea typeface="+mj-ea"/>
                <a:cs typeface="+mj-cs"/>
                <a:sym typeface="Calibri"/>
              </a:rPr>
              <a:t>Classificado como Uso Interno</a:t>
            </a: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1pPr>
      <a:lvl2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2pPr>
      <a:lvl3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3pPr>
      <a:lvl4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4pPr>
      <a:lvl5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5pPr>
      <a:lvl6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6pPr>
      <a:lvl7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7pPr>
      <a:lvl8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8pPr>
      <a:lvl9pPr marL="0" marR="0" indent="0" algn="l" defTabSz="567019" latinLnBrk="0">
        <a:lnSpc>
          <a:spcPct val="90000"/>
        </a:lnSpc>
        <a:spcBef>
          <a:spcPts val="0"/>
        </a:spcBef>
        <a:spcAft>
          <a:spcPts val="0"/>
        </a:spcAft>
        <a:buClrTx/>
        <a:buSzTx/>
        <a:buFontTx/>
        <a:buNone/>
        <a:tabLst/>
        <a:defRPr sz="2728" b="0" i="0" u="none" strike="noStrike" cap="none" spc="0" baseline="0">
          <a:solidFill>
            <a:srgbClr val="0000F4"/>
          </a:solidFill>
          <a:uFillTx/>
          <a:latin typeface="TIM Sans Light"/>
          <a:ea typeface="TIM Sans Light"/>
          <a:cs typeface="TIM Sans Light"/>
          <a:sym typeface="TIM Sans Light"/>
        </a:defRPr>
      </a:lvl9pPr>
    </p:titleStyle>
    <p:bodyStyle>
      <a:lvl1pPr marL="141755" marR="0" indent="-141755"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1pPr>
      <a:lvl2pPr marL="448890" marR="0" indent="-165381"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2pPr>
      <a:lvl3pPr marL="765476" marR="0" indent="-198456"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3pPr>
      <a:lvl4pPr marL="1071037" marR="0" indent="-220508"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4pPr>
      <a:lvl5pPr marL="1354546" marR="0" indent="-220508"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5pPr>
      <a:lvl6pPr marL="1638056" marR="0" indent="-220508"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6pPr>
      <a:lvl7pPr marL="1921566" marR="0" indent="-220508"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7pPr>
      <a:lvl8pPr marL="2205076" marR="0" indent="-220508"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8pPr>
      <a:lvl9pPr marL="2488585" marR="0" indent="-220508" algn="l" defTabSz="567019" latinLnBrk="0">
        <a:lnSpc>
          <a:spcPct val="90000"/>
        </a:lnSpc>
        <a:spcBef>
          <a:spcPts val="620"/>
        </a:spcBef>
        <a:spcAft>
          <a:spcPts val="0"/>
        </a:spcAft>
        <a:buClrTx/>
        <a:buSzPct val="100000"/>
        <a:buFont typeface="Arial"/>
        <a:buChar char="•"/>
        <a:tabLst/>
        <a:defRPr sz="1736" b="0" i="0" u="none" strike="noStrike" cap="none" spc="0" baseline="0">
          <a:solidFill>
            <a:srgbClr val="0000F4"/>
          </a:solidFill>
          <a:uFillTx/>
          <a:latin typeface="+mj-lt"/>
          <a:ea typeface="+mj-ea"/>
          <a:cs typeface="+mj-cs"/>
          <a:sym typeface="Calibri"/>
        </a:defRPr>
      </a:lvl9pPr>
    </p:bodyStyle>
    <p:otherStyle>
      <a:lvl1pPr marL="0" marR="0" indent="0"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1pPr>
      <a:lvl2pPr marL="0" marR="0" indent="283510"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2pPr>
      <a:lvl3pPr marL="0" marR="0" indent="567019"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3pPr>
      <a:lvl4pPr marL="0" marR="0" indent="850529"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4pPr>
      <a:lvl5pPr marL="0" marR="0" indent="1134039"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5pPr>
      <a:lvl6pPr marL="0" marR="0" indent="1417549"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6pPr>
      <a:lvl7pPr marL="0" marR="0" indent="1701058"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7pPr>
      <a:lvl8pPr marL="0" marR="0" indent="1984568"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8pPr>
      <a:lvl9pPr marL="0" marR="0" indent="2268078" algn="r" defTabSz="567019" latinLnBrk="0">
        <a:lnSpc>
          <a:spcPct val="100000"/>
        </a:lnSpc>
        <a:spcBef>
          <a:spcPts val="0"/>
        </a:spcBef>
        <a:spcAft>
          <a:spcPts val="0"/>
        </a:spcAft>
        <a:buClrTx/>
        <a:buSzTx/>
        <a:buFontTx/>
        <a:buNone/>
        <a:tabLst/>
        <a:defRPr sz="744"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6D8"/>
        </a:solidFill>
        <a:effectLst/>
      </p:bgPr>
    </p:bg>
    <p:spTree>
      <p:nvGrpSpPr>
        <p:cNvPr id="1" name=""/>
        <p:cNvGrpSpPr/>
        <p:nvPr/>
      </p:nvGrpSpPr>
      <p:grpSpPr>
        <a:xfrm>
          <a:off x="0" y="0"/>
          <a:ext cx="0" cy="0"/>
          <a:chOff x="0" y="0"/>
          <a:chExt cx="0" cy="0"/>
        </a:xfrm>
      </p:grpSpPr>
      <p:grpSp>
        <p:nvGrpSpPr>
          <p:cNvPr id="107" name="Group"/>
          <p:cNvGrpSpPr/>
          <p:nvPr/>
        </p:nvGrpSpPr>
        <p:grpSpPr>
          <a:xfrm>
            <a:off x="-1046" y="1653679"/>
            <a:ext cx="3552320" cy="4252318"/>
            <a:chOff x="0" y="0"/>
            <a:chExt cx="5300025" cy="6858000"/>
          </a:xfrm>
        </p:grpSpPr>
        <p:pic>
          <p:nvPicPr>
            <p:cNvPr id="105" name="Screen Shot 2021-08-13 at 17.27.20.png" descr="Screen Shot 2021-08-13 at 17.27.20.png"/>
            <p:cNvPicPr>
              <a:picLocks noChangeAspect="1"/>
            </p:cNvPicPr>
            <p:nvPr/>
          </p:nvPicPr>
          <p:blipFill>
            <a:blip r:embed="rId2"/>
            <a:stretch>
              <a:fillRect/>
            </a:stretch>
          </p:blipFill>
          <p:spPr>
            <a:xfrm>
              <a:off x="0" y="0"/>
              <a:ext cx="5300026" cy="6858001"/>
            </a:xfrm>
            <a:prstGeom prst="rect">
              <a:avLst/>
            </a:prstGeom>
            <a:ln w="12700" cap="flat">
              <a:noFill/>
              <a:miter lim="400000"/>
            </a:ln>
            <a:effectLst/>
          </p:spPr>
        </p:pic>
        <p:pic>
          <p:nvPicPr>
            <p:cNvPr id="106" name="Screen Shot 2021-08-13 at 17.27.20.png" descr="Screen Shot 2021-08-13 at 17.27.20.png"/>
            <p:cNvPicPr>
              <a:picLocks noChangeAspect="1"/>
            </p:cNvPicPr>
            <p:nvPr/>
          </p:nvPicPr>
          <p:blipFill>
            <a:blip r:embed="rId2"/>
            <a:srcRect r="24364"/>
            <a:stretch>
              <a:fillRect/>
            </a:stretch>
          </p:blipFill>
          <p:spPr>
            <a:xfrm>
              <a:off x="1259063" y="0"/>
              <a:ext cx="4008702" cy="6858000"/>
            </a:xfrm>
            <a:prstGeom prst="rect">
              <a:avLst/>
            </a:prstGeom>
            <a:ln w="12700" cap="flat">
              <a:noFill/>
              <a:miter lim="400000"/>
            </a:ln>
            <a:effectLst/>
          </p:spPr>
        </p:pic>
      </p:grpSp>
      <p:sp>
        <p:nvSpPr>
          <p:cNvPr id="108" name="Slide Number"/>
          <p:cNvSpPr txBox="1">
            <a:spLocks noGrp="1"/>
          </p:cNvSpPr>
          <p:nvPr>
            <p:ph type="sldNum" sz="quarter" idx="2"/>
          </p:nvPr>
        </p:nvSpPr>
        <p:spPr>
          <a:xfrm>
            <a:off x="7234755" y="3694693"/>
            <a:ext cx="76690" cy="1367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5749" tIns="15749" rIns="15749" bIns="15749" anchor="t">
            <a:spAutoFit/>
          </a:bodyPr>
          <a:lstStyle>
            <a:lvl1pPr>
              <a:defRPr>
                <a:solidFill>
                  <a:srgbClr val="0000F4"/>
                </a:solidFill>
                <a:latin typeface="+mj-lt"/>
                <a:ea typeface="+mj-ea"/>
                <a:cs typeface="+mj-cs"/>
                <a:sym typeface="Calibri"/>
              </a:defRPr>
            </a:lvl1pPr>
          </a:lstStyle>
          <a:p>
            <a:fld id="{86CB4B4D-7CA3-9044-876B-883B54F8677D}" type="slidenum">
              <a:t>1</a:t>
            </a:fld>
            <a:endParaRPr/>
          </a:p>
        </p:txBody>
      </p:sp>
      <p:sp>
        <p:nvSpPr>
          <p:cNvPr id="109" name="Tim black - Institucional…"/>
          <p:cNvSpPr txBox="1"/>
          <p:nvPr/>
        </p:nvSpPr>
        <p:spPr>
          <a:xfrm>
            <a:off x="3779837" y="3694693"/>
            <a:ext cx="3531608"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8348" rIns="28348">
            <a:spAutoFit/>
          </a:bodyPr>
          <a:lstStyle/>
          <a:p>
            <a:pPr>
              <a:defRPr sz="1600" b="1" cap="all">
                <a:solidFill>
                  <a:srgbClr val="FFFFFF"/>
                </a:solidFill>
                <a:latin typeface="TIM Sans"/>
                <a:ea typeface="TIM Sans"/>
                <a:cs typeface="TIM Sans"/>
                <a:sym typeface="TIM Sans"/>
              </a:defRPr>
            </a:pPr>
            <a:r>
              <a:rPr dirty="0" err="1"/>
              <a:t>Programa</a:t>
            </a:r>
            <a:r>
              <a:rPr dirty="0"/>
              <a:t> intercompany</a:t>
            </a:r>
          </a:p>
          <a:p>
            <a:pPr>
              <a:defRPr sz="1600" b="1" cap="all">
                <a:solidFill>
                  <a:srgbClr val="FFFFFF"/>
                </a:solidFill>
                <a:latin typeface="TIM Sans"/>
                <a:ea typeface="TIM Sans"/>
                <a:cs typeface="TIM Sans"/>
                <a:sym typeface="TIM Sans"/>
              </a:defRPr>
            </a:pPr>
            <a:r>
              <a:rPr lang="pt-BR" dirty="0"/>
              <a:t>M</a:t>
            </a:r>
            <a:r>
              <a:rPr dirty="0" err="1"/>
              <a:t>entoria</a:t>
            </a:r>
            <a:r>
              <a:rPr lang="pt-BR" dirty="0"/>
              <a:t> | AVATAR</a:t>
            </a:r>
            <a:endParaRPr dirty="0"/>
          </a:p>
        </p:txBody>
      </p:sp>
      <p:pic>
        <p:nvPicPr>
          <p:cNvPr id="110" name="Picture 18" descr="Picture 18"/>
          <p:cNvPicPr>
            <a:picLocks noChangeAspect="1"/>
          </p:cNvPicPr>
          <p:nvPr/>
        </p:nvPicPr>
        <p:blipFill>
          <a:blip r:embed="rId3"/>
          <a:stretch>
            <a:fillRect/>
          </a:stretch>
        </p:blipFill>
        <p:spPr>
          <a:xfrm>
            <a:off x="3779837" y="2749349"/>
            <a:ext cx="2606209" cy="69144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25CF"/>
        </a:solidFill>
        <a:effectLst/>
      </p:bgPr>
    </p:bg>
    <p:spTree>
      <p:nvGrpSpPr>
        <p:cNvPr id="1" name=""/>
        <p:cNvGrpSpPr/>
        <p:nvPr/>
      </p:nvGrpSpPr>
      <p:grpSpPr>
        <a:xfrm>
          <a:off x="0" y="0"/>
          <a:ext cx="0" cy="0"/>
          <a:chOff x="0" y="0"/>
          <a:chExt cx="0" cy="0"/>
        </a:xfrm>
      </p:grpSpPr>
      <p:sp>
        <p:nvSpPr>
          <p:cNvPr id="112" name="Slide Number"/>
          <p:cNvSpPr txBox="1">
            <a:spLocks noGrp="1"/>
          </p:cNvSpPr>
          <p:nvPr>
            <p:ph type="sldNum" sz="quarter" idx="2"/>
          </p:nvPr>
        </p:nvSpPr>
        <p:spPr>
          <a:xfrm>
            <a:off x="7214592" y="3694692"/>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
        <p:nvSpPr>
          <p:cNvPr id="113" name="Avatar"/>
          <p:cNvSpPr txBox="1"/>
          <p:nvPr/>
        </p:nvSpPr>
        <p:spPr>
          <a:xfrm>
            <a:off x="763839" y="3245114"/>
            <a:ext cx="4730855" cy="1069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lvl1pPr defTabSz="412750">
              <a:lnSpc>
                <a:spcPts val="8000"/>
              </a:lnSpc>
              <a:defRPr sz="7500" b="1" cap="all">
                <a:solidFill>
                  <a:srgbClr val="FFFFFF"/>
                </a:solidFill>
                <a:latin typeface="TIM Sans"/>
                <a:ea typeface="TIM Sans"/>
                <a:cs typeface="TIM Sans"/>
                <a:sym typeface="TIM Sans"/>
              </a:defRPr>
            </a:lvl1pPr>
          </a:lstStyle>
          <a:p>
            <a:r>
              <a:rPr sz="4651"/>
              <a:t>Avatar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8ACB979-DA89-264A-B41E-D8998BDAB4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3" y="1795749"/>
            <a:ext cx="4052745" cy="4052745"/>
          </a:xfrm>
          <a:prstGeom prst="rect">
            <a:avLst/>
          </a:prstGeom>
        </p:spPr>
      </p:pic>
      <p:sp>
        <p:nvSpPr>
          <p:cNvPr id="115" name="Slide Number"/>
          <p:cNvSpPr txBox="1">
            <a:spLocks noGrp="1"/>
          </p:cNvSpPr>
          <p:nvPr>
            <p:ph type="sldNum" sz="quarter" idx="2"/>
          </p:nvPr>
        </p:nvSpPr>
        <p:spPr>
          <a:xfrm>
            <a:off x="6998748" y="3048891"/>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5" name="TIM Brasil | Institucional…">
            <a:extLst>
              <a:ext uri="{FF2B5EF4-FFF2-40B4-BE49-F238E27FC236}">
                <a16:creationId xmlns:a16="http://schemas.microsoft.com/office/drawing/2014/main" id="{FD71D3C9-6185-E547-9347-1785E90E3CFE}"/>
              </a:ext>
            </a:extLst>
          </p:cNvPr>
          <p:cNvSpPr txBox="1"/>
          <p:nvPr/>
        </p:nvSpPr>
        <p:spPr>
          <a:xfrm>
            <a:off x="327683" y="273283"/>
            <a:ext cx="3118044" cy="7513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Autofit/>
          </a:bodyPr>
          <a:lstStyle/>
          <a:p>
            <a:pPr defTabSz="255946">
              <a:defRPr sz="1500" b="1" cap="all">
                <a:solidFill>
                  <a:srgbClr val="0E25CF"/>
                </a:solidFill>
                <a:latin typeface="TIM Sans"/>
                <a:ea typeface="TIM Sans"/>
                <a:cs typeface="TIM Sans"/>
                <a:sym typeface="TIM Sans"/>
              </a:defRPr>
            </a:pPr>
            <a:r>
              <a:rPr lang="pt-BR" sz="1600" dirty="0"/>
              <a:t>EXEMPLO DE AVATAR PARA MENTOR/MENTORA TIM BRASIL</a:t>
            </a:r>
            <a:endParaRPr sz="1600" dirty="0"/>
          </a:p>
        </p:txBody>
      </p:sp>
      <p:sp>
        <p:nvSpPr>
          <p:cNvPr id="7" name="Rectangle 6">
            <a:extLst>
              <a:ext uri="{FF2B5EF4-FFF2-40B4-BE49-F238E27FC236}">
                <a16:creationId xmlns:a16="http://schemas.microsoft.com/office/drawing/2014/main" id="{A3868583-3859-F44E-98D2-4E4F3163DF37}"/>
              </a:ext>
            </a:extLst>
          </p:cNvPr>
          <p:cNvSpPr/>
          <p:nvPr/>
        </p:nvSpPr>
        <p:spPr>
          <a:xfrm>
            <a:off x="5227630" y="1462476"/>
            <a:ext cx="1829627" cy="783980"/>
          </a:xfrm>
          <a:prstGeom prst="rect">
            <a:avLst/>
          </a:prstGeom>
          <a:solidFill>
            <a:schemeClr val="accent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ctr">
            <a:spAutoFit/>
          </a:bodyPr>
          <a:lstStyle/>
          <a:p>
            <a:pPr defTabSz="567019"/>
            <a:endParaRPr lang="en-BR" sz="1116"/>
          </a:p>
        </p:txBody>
      </p:sp>
      <p:sp>
        <p:nvSpPr>
          <p:cNvPr id="21" name="TextBox 20">
            <a:extLst>
              <a:ext uri="{FF2B5EF4-FFF2-40B4-BE49-F238E27FC236}">
                <a16:creationId xmlns:a16="http://schemas.microsoft.com/office/drawing/2014/main" id="{7F998A1A-4634-3C4C-BC77-BCF7292322C8}"/>
              </a:ext>
            </a:extLst>
          </p:cNvPr>
          <p:cNvSpPr txBox="1"/>
          <p:nvPr/>
        </p:nvSpPr>
        <p:spPr>
          <a:xfrm>
            <a:off x="5308744" y="1597924"/>
            <a:ext cx="1690004" cy="549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a:r>
              <a:rPr lang="en-US" sz="1600" dirty="0">
                <a:solidFill>
                  <a:schemeClr val="bg1"/>
                </a:solidFill>
              </a:rPr>
              <a:t>ARRASTE AQUI </a:t>
            </a:r>
          </a:p>
          <a:p>
            <a:pPr algn="ctr"/>
            <a:r>
              <a:rPr lang="en-US" sz="1600" dirty="0">
                <a:solidFill>
                  <a:schemeClr val="bg1"/>
                </a:solidFill>
              </a:rPr>
              <a:t>A SUA FOTO</a:t>
            </a:r>
            <a:endParaRPr lang="en-BR" sz="1600" dirty="0">
              <a:solidFill>
                <a:schemeClr val="bg1"/>
              </a:solidFill>
            </a:endParaRPr>
          </a:p>
        </p:txBody>
      </p:sp>
      <p:sp>
        <p:nvSpPr>
          <p:cNvPr id="22" name="Rectangle 21">
            <a:extLst>
              <a:ext uri="{FF2B5EF4-FFF2-40B4-BE49-F238E27FC236}">
                <a16:creationId xmlns:a16="http://schemas.microsoft.com/office/drawing/2014/main" id="{0BD2DCF5-D03E-1645-8F0E-0DCD88820798}"/>
              </a:ext>
            </a:extLst>
          </p:cNvPr>
          <p:cNvSpPr/>
          <p:nvPr/>
        </p:nvSpPr>
        <p:spPr>
          <a:xfrm>
            <a:off x="5227631" y="2839961"/>
            <a:ext cx="1829626" cy="852278"/>
          </a:xfrm>
          <a:prstGeom prst="rect">
            <a:avLst/>
          </a:prstGeom>
          <a:solidFill>
            <a:schemeClr val="accent5">
              <a:lumMod val="75000"/>
              <a:lumOff val="25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ctr">
            <a:spAutoFit/>
          </a:bodyPr>
          <a:lstStyle/>
          <a:p>
            <a:pPr defTabSz="567019"/>
            <a:endParaRPr lang="en-BR" sz="1116"/>
          </a:p>
        </p:txBody>
      </p:sp>
      <p:sp>
        <p:nvSpPr>
          <p:cNvPr id="23" name="TextBox 22">
            <a:extLst>
              <a:ext uri="{FF2B5EF4-FFF2-40B4-BE49-F238E27FC236}">
                <a16:creationId xmlns:a16="http://schemas.microsoft.com/office/drawing/2014/main" id="{1F4B3B99-CAA4-F245-B921-42690B29F51D}"/>
              </a:ext>
            </a:extLst>
          </p:cNvPr>
          <p:cNvSpPr txBox="1"/>
          <p:nvPr/>
        </p:nvSpPr>
        <p:spPr>
          <a:xfrm>
            <a:off x="5308744" y="2896326"/>
            <a:ext cx="1690004" cy="7959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defTabSz="567019"/>
            <a:r>
              <a:rPr lang="en-US" sz="1600" dirty="0">
                <a:solidFill>
                  <a:schemeClr val="bg1"/>
                </a:solidFill>
              </a:rPr>
              <a:t>EXPORTE O ARQUIVO</a:t>
            </a:r>
          </a:p>
          <a:p>
            <a:pPr algn="ctr" defTabSz="567019"/>
            <a:r>
              <a:rPr lang="en-US" sz="1600" dirty="0">
                <a:solidFill>
                  <a:schemeClr val="bg1"/>
                </a:solidFill>
              </a:rPr>
              <a:t>EM PNG/JPG</a:t>
            </a:r>
            <a:endParaRPr lang="en-BR" sz="1600" dirty="0">
              <a:solidFill>
                <a:schemeClr val="bg1"/>
              </a:solidFill>
            </a:endParaRPr>
          </a:p>
        </p:txBody>
      </p:sp>
      <p:cxnSp>
        <p:nvCxnSpPr>
          <p:cNvPr id="11" name="Straight Arrow Connector 10">
            <a:extLst>
              <a:ext uri="{FF2B5EF4-FFF2-40B4-BE49-F238E27FC236}">
                <a16:creationId xmlns:a16="http://schemas.microsoft.com/office/drawing/2014/main" id="{BA245888-63EF-2B45-A13B-C7292324B9C1}"/>
              </a:ext>
            </a:extLst>
          </p:cNvPr>
          <p:cNvCxnSpPr>
            <a:cxnSpLocks/>
          </p:cNvCxnSpPr>
          <p:nvPr/>
        </p:nvCxnSpPr>
        <p:spPr>
          <a:xfrm flipH="1">
            <a:off x="3349256" y="2098729"/>
            <a:ext cx="1936884" cy="1003537"/>
          </a:xfrm>
          <a:prstGeom prst="straightConnector1">
            <a:avLst/>
          </a:prstGeom>
          <a:noFill/>
          <a:ln w="155575"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lide Number"/>
          <p:cNvSpPr txBox="1">
            <a:spLocks noGrp="1"/>
          </p:cNvSpPr>
          <p:nvPr>
            <p:ph type="sldNum" sz="quarter" idx="2"/>
          </p:nvPr>
        </p:nvSpPr>
        <p:spPr>
          <a:xfrm>
            <a:off x="7214592" y="3694692"/>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21" name="TextBox 20">
            <a:extLst>
              <a:ext uri="{FF2B5EF4-FFF2-40B4-BE49-F238E27FC236}">
                <a16:creationId xmlns:a16="http://schemas.microsoft.com/office/drawing/2014/main" id="{7F998A1A-4634-3C4C-BC77-BCF7292322C8}"/>
              </a:ext>
            </a:extLst>
          </p:cNvPr>
          <p:cNvSpPr txBox="1"/>
          <p:nvPr/>
        </p:nvSpPr>
        <p:spPr>
          <a:xfrm>
            <a:off x="5408164" y="2421042"/>
            <a:ext cx="1690004" cy="5723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defTabSz="567019"/>
            <a:r>
              <a:rPr lang="en-US" sz="1116" dirty="0">
                <a:solidFill>
                  <a:schemeClr val="bg1"/>
                </a:solidFill>
              </a:rPr>
              <a:t>CLICAR AQUI PARA</a:t>
            </a:r>
          </a:p>
          <a:p>
            <a:pPr algn="ctr" defTabSz="567019"/>
            <a:r>
              <a:rPr lang="en-US" sz="1116" dirty="0">
                <a:solidFill>
                  <a:schemeClr val="bg1"/>
                </a:solidFill>
              </a:rPr>
              <a:t>ADICIONAR SUA</a:t>
            </a:r>
          </a:p>
          <a:p>
            <a:pPr algn="ctr" defTabSz="567019"/>
            <a:r>
              <a:rPr lang="en-US" sz="1116" dirty="0">
                <a:solidFill>
                  <a:schemeClr val="bg1"/>
                </a:solidFill>
              </a:rPr>
              <a:t>FOTO</a:t>
            </a:r>
            <a:endParaRPr lang="en-BR" sz="1116" dirty="0">
              <a:solidFill>
                <a:schemeClr val="bg1"/>
              </a:solidFill>
            </a:endParaRPr>
          </a:p>
        </p:txBody>
      </p:sp>
      <p:pic>
        <p:nvPicPr>
          <p:cNvPr id="3" name="Imagem 2" descr="Uma imagem contendo Interface gráfica do usuário&#10;&#10;Descrição gerada automaticamente">
            <a:extLst>
              <a:ext uri="{FF2B5EF4-FFF2-40B4-BE49-F238E27FC236}">
                <a16:creationId xmlns:a16="http://schemas.microsoft.com/office/drawing/2014/main" id="{0EC60648-52D3-CB44-95AB-4F7D5EECD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559676" cy="7559676"/>
          </a:xfrm>
          <a:prstGeom prst="rect">
            <a:avLst/>
          </a:prstGeom>
        </p:spPr>
      </p:pic>
    </p:spTree>
    <p:extLst>
      <p:ext uri="{BB962C8B-B14F-4D97-AF65-F5344CB8AC3E}">
        <p14:creationId xmlns:p14="http://schemas.microsoft.com/office/powerpoint/2010/main" val="63529900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Interface gráfica do usuário&#10;&#10;Descrição gerada automaticamente">
            <a:extLst>
              <a:ext uri="{FF2B5EF4-FFF2-40B4-BE49-F238E27FC236}">
                <a16:creationId xmlns:a16="http://schemas.microsoft.com/office/drawing/2014/main" id="{F030B8AF-81EB-E742-A2C4-C57468FD7C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559676" cy="7559676"/>
          </a:xfrm>
          <a:prstGeom prst="rect">
            <a:avLst/>
          </a:prstGeom>
        </p:spPr>
      </p:pic>
    </p:spTree>
    <p:extLst>
      <p:ext uri="{BB962C8B-B14F-4D97-AF65-F5344CB8AC3E}">
        <p14:creationId xmlns:p14="http://schemas.microsoft.com/office/powerpoint/2010/main" val="231041012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lide Number"/>
          <p:cNvSpPr txBox="1">
            <a:spLocks noGrp="1"/>
          </p:cNvSpPr>
          <p:nvPr>
            <p:ph type="sldNum" sz="quarter" idx="2"/>
          </p:nvPr>
        </p:nvSpPr>
        <p:spPr>
          <a:xfrm>
            <a:off x="7214592" y="3694692"/>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
        <p:nvSpPr>
          <p:cNvPr id="23" name="TextBox 22">
            <a:extLst>
              <a:ext uri="{FF2B5EF4-FFF2-40B4-BE49-F238E27FC236}">
                <a16:creationId xmlns:a16="http://schemas.microsoft.com/office/drawing/2014/main" id="{1F4B3B99-CAA4-F245-B921-42690B29F51D}"/>
              </a:ext>
            </a:extLst>
          </p:cNvPr>
          <p:cNvSpPr txBox="1"/>
          <p:nvPr/>
        </p:nvSpPr>
        <p:spPr>
          <a:xfrm>
            <a:off x="5408164" y="3415303"/>
            <a:ext cx="1690004" cy="4006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defTabSz="567019"/>
            <a:r>
              <a:rPr lang="en-US" sz="1116" dirty="0">
                <a:solidFill>
                  <a:schemeClr val="bg1"/>
                </a:solidFill>
              </a:rPr>
              <a:t>SALVE O ARQUIVO</a:t>
            </a:r>
          </a:p>
          <a:p>
            <a:pPr algn="ctr" defTabSz="567019"/>
            <a:r>
              <a:rPr lang="en-US" sz="1116" dirty="0">
                <a:solidFill>
                  <a:schemeClr val="bg1"/>
                </a:solidFill>
              </a:rPr>
              <a:t>EM PNG/JPG</a:t>
            </a:r>
            <a:endParaRPr lang="en-BR" sz="1116" dirty="0">
              <a:solidFill>
                <a:schemeClr val="bg1"/>
              </a:solidFill>
            </a:endParaRPr>
          </a:p>
        </p:txBody>
      </p:sp>
      <p:pic>
        <p:nvPicPr>
          <p:cNvPr id="4" name="Imagem 3" descr="Forma&#10;&#10;Descrição gerada automaticamente">
            <a:extLst>
              <a:ext uri="{FF2B5EF4-FFF2-40B4-BE49-F238E27FC236}">
                <a16:creationId xmlns:a16="http://schemas.microsoft.com/office/drawing/2014/main" id="{59F2A02B-62F1-A542-B8F5-BD3992E715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559676" cy="7559676"/>
          </a:xfrm>
          <a:prstGeom prst="rect">
            <a:avLst/>
          </a:prstGeom>
        </p:spPr>
      </p:pic>
    </p:spTree>
    <p:extLst>
      <p:ext uri="{BB962C8B-B14F-4D97-AF65-F5344CB8AC3E}">
        <p14:creationId xmlns:p14="http://schemas.microsoft.com/office/powerpoint/2010/main" val="30960961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8ACB979-DA89-264A-B41E-D8998BDAB4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3" y="1795749"/>
            <a:ext cx="4052745" cy="4052745"/>
          </a:xfrm>
          <a:prstGeom prst="rect">
            <a:avLst/>
          </a:prstGeom>
        </p:spPr>
      </p:pic>
      <p:sp>
        <p:nvSpPr>
          <p:cNvPr id="115" name="Slide Number"/>
          <p:cNvSpPr txBox="1">
            <a:spLocks noGrp="1"/>
          </p:cNvSpPr>
          <p:nvPr>
            <p:ph type="sldNum" sz="quarter" idx="2"/>
          </p:nvPr>
        </p:nvSpPr>
        <p:spPr>
          <a:xfrm>
            <a:off x="6998748" y="3048891"/>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254715" rtl="0" eaLnBrk="1" fontAlgn="auto" latinLnBrk="0" hangingPunct="0">
              <a:lnSpc>
                <a:spcPct val="100000"/>
              </a:lnSpc>
              <a:spcBef>
                <a:spcPts val="0"/>
              </a:spcBef>
              <a:spcAft>
                <a:spcPts val="0"/>
              </a:spcAft>
              <a:buClrTx/>
              <a:buSzTx/>
              <a:buFontTx/>
              <a:buNone/>
              <a:tabLst/>
              <a:defRPr/>
            </a:pPr>
            <a:fld id="{86CB4B4D-7CA3-9044-876B-883B54F8677D}" type="slidenum">
              <a:rPr kumimoji="0" sz="682" b="0" i="0" u="none" strike="noStrike" kern="0" cap="none" spc="0" normalizeH="0" baseline="0" noProof="0">
                <a:ln>
                  <a:noFill/>
                </a:ln>
                <a:solidFill>
                  <a:srgbClr val="000000"/>
                </a:solidFill>
                <a:effectLst/>
                <a:uLnTx/>
                <a:uFillTx/>
                <a:latin typeface="TIM Sans Light"/>
                <a:sym typeface="TIM Sans Light"/>
              </a:rPr>
              <a:pPr marL="0" marR="0" lvl="0" indent="0" algn="ctr" defTabSz="254715" rtl="0" eaLnBrk="1" fontAlgn="auto" latinLnBrk="0" hangingPunct="0">
                <a:lnSpc>
                  <a:spcPct val="100000"/>
                </a:lnSpc>
                <a:spcBef>
                  <a:spcPts val="0"/>
                </a:spcBef>
                <a:spcAft>
                  <a:spcPts val="0"/>
                </a:spcAft>
                <a:buClrTx/>
                <a:buSzTx/>
                <a:buFontTx/>
                <a:buNone/>
                <a:tabLst/>
                <a:defRPr/>
              </a:pPr>
              <a:t>7</a:t>
            </a:fld>
            <a:endParaRPr kumimoji="0" sz="682" b="0" i="0" u="none" strike="noStrike" kern="0" cap="none" spc="0" normalizeH="0" baseline="0" noProof="0">
              <a:ln>
                <a:noFill/>
              </a:ln>
              <a:solidFill>
                <a:srgbClr val="000000"/>
              </a:solidFill>
              <a:effectLst/>
              <a:uLnTx/>
              <a:uFillTx/>
              <a:latin typeface="TIM Sans Light"/>
              <a:sym typeface="TIM Sans Light"/>
            </a:endParaRPr>
          </a:p>
        </p:txBody>
      </p:sp>
      <p:sp>
        <p:nvSpPr>
          <p:cNvPr id="15" name="TIM Brasil | Institucional…">
            <a:extLst>
              <a:ext uri="{FF2B5EF4-FFF2-40B4-BE49-F238E27FC236}">
                <a16:creationId xmlns:a16="http://schemas.microsoft.com/office/drawing/2014/main" id="{FD71D3C9-6185-E547-9347-1785E90E3CFE}"/>
              </a:ext>
            </a:extLst>
          </p:cNvPr>
          <p:cNvSpPr txBox="1"/>
          <p:nvPr/>
        </p:nvSpPr>
        <p:spPr>
          <a:xfrm>
            <a:off x="327683" y="273283"/>
            <a:ext cx="3118044" cy="7513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Autofit/>
          </a:bodyPr>
          <a:lstStyle/>
          <a:p>
            <a:pPr marL="0" marR="0" lvl="0" indent="0" algn="l" defTabSz="255946" rtl="0" eaLnBrk="1" fontAlgn="auto" latinLnBrk="0" hangingPunct="0">
              <a:lnSpc>
                <a:spcPct val="100000"/>
              </a:lnSpc>
              <a:spcBef>
                <a:spcPts val="0"/>
              </a:spcBef>
              <a:spcAft>
                <a:spcPts val="0"/>
              </a:spcAft>
              <a:buClrTx/>
              <a:buSzTx/>
              <a:buFontTx/>
              <a:buNone/>
              <a:tabLst/>
              <a:defRPr sz="1500" b="1" cap="all">
                <a:solidFill>
                  <a:srgbClr val="0E25CF"/>
                </a:solidFill>
                <a:latin typeface="TIM Sans"/>
                <a:ea typeface="TIM Sans"/>
                <a:cs typeface="TIM Sans"/>
                <a:sym typeface="TIM Sans"/>
              </a:defRPr>
            </a:pPr>
            <a:r>
              <a:rPr kumimoji="0" lang="pt-BR" sz="1600" b="1" i="0" u="none" strike="noStrike" kern="0" cap="all" spc="0" normalizeH="0" baseline="0" noProof="0" dirty="0">
                <a:ln>
                  <a:noFill/>
                </a:ln>
                <a:solidFill>
                  <a:srgbClr val="0E25CF"/>
                </a:solidFill>
                <a:effectLst/>
                <a:uLnTx/>
                <a:uFillTx/>
                <a:latin typeface="TIM Sans"/>
                <a:sym typeface="TIM Sans"/>
              </a:rPr>
              <a:t>EXEMPLO DE AVATAR PARA MENTOR/MENTORA DAS DEMAIS EMPRESAS</a:t>
            </a:r>
            <a:endParaRPr kumimoji="0" sz="1600" b="1" i="0" u="none" strike="noStrike" kern="0" cap="all" spc="0" normalizeH="0" baseline="0" noProof="0" dirty="0">
              <a:ln>
                <a:noFill/>
              </a:ln>
              <a:solidFill>
                <a:srgbClr val="0E25CF"/>
              </a:solidFill>
              <a:effectLst/>
              <a:uLnTx/>
              <a:uFillTx/>
              <a:latin typeface="TIM Sans"/>
              <a:sym typeface="TIM Sans"/>
            </a:endParaRPr>
          </a:p>
        </p:txBody>
      </p:sp>
      <p:sp>
        <p:nvSpPr>
          <p:cNvPr id="7" name="Rectangle 6">
            <a:extLst>
              <a:ext uri="{FF2B5EF4-FFF2-40B4-BE49-F238E27FC236}">
                <a16:creationId xmlns:a16="http://schemas.microsoft.com/office/drawing/2014/main" id="{A3868583-3859-F44E-98D2-4E4F3163DF37}"/>
              </a:ext>
            </a:extLst>
          </p:cNvPr>
          <p:cNvSpPr/>
          <p:nvPr/>
        </p:nvSpPr>
        <p:spPr>
          <a:xfrm>
            <a:off x="5227630" y="1462476"/>
            <a:ext cx="1829627" cy="783980"/>
          </a:xfrm>
          <a:prstGeom prst="rect">
            <a:avLst/>
          </a:prstGeom>
          <a:solidFill>
            <a:schemeClr val="accent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ctr">
            <a:spAutoFit/>
          </a:bodyPr>
          <a:lstStyle/>
          <a:p>
            <a:pPr marL="0" marR="0" lvl="0" indent="0" algn="l" defTabSz="567019" rtl="0" eaLnBrk="1" fontAlgn="auto" latinLnBrk="0" hangingPunct="0">
              <a:lnSpc>
                <a:spcPct val="100000"/>
              </a:lnSpc>
              <a:spcBef>
                <a:spcPts val="0"/>
              </a:spcBef>
              <a:spcAft>
                <a:spcPts val="0"/>
              </a:spcAft>
              <a:buClrTx/>
              <a:buSzTx/>
              <a:buFontTx/>
              <a:buNone/>
              <a:tabLst/>
              <a:defRPr/>
            </a:pPr>
            <a:endParaRPr kumimoji="0" lang="en-BR" sz="1116" b="0" i="0" u="none" strike="noStrike" kern="0" cap="none" spc="0" normalizeH="0" baseline="0" noProof="0">
              <a:ln>
                <a:noFill/>
              </a:ln>
              <a:solidFill>
                <a:srgbClr val="0000F4"/>
              </a:solidFill>
              <a:effectLst/>
              <a:uLnTx/>
              <a:uFillTx/>
              <a:latin typeface="Calibri"/>
              <a:cs typeface="Calibri"/>
              <a:sym typeface="Calibri"/>
            </a:endParaRPr>
          </a:p>
        </p:txBody>
      </p:sp>
      <p:sp>
        <p:nvSpPr>
          <p:cNvPr id="21" name="TextBox 20">
            <a:extLst>
              <a:ext uri="{FF2B5EF4-FFF2-40B4-BE49-F238E27FC236}">
                <a16:creationId xmlns:a16="http://schemas.microsoft.com/office/drawing/2014/main" id="{7F998A1A-4634-3C4C-BC77-BCF7292322C8}"/>
              </a:ext>
            </a:extLst>
          </p:cNvPr>
          <p:cNvSpPr txBox="1"/>
          <p:nvPr/>
        </p:nvSpPr>
        <p:spPr>
          <a:xfrm>
            <a:off x="5308744" y="1597924"/>
            <a:ext cx="1690004" cy="549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a:cs typeface="Calibri"/>
                <a:sym typeface="Calibri"/>
              </a:rPr>
              <a:t>ARRASTE AQUI </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a:cs typeface="Calibri"/>
                <a:sym typeface="Calibri"/>
              </a:rPr>
              <a:t>A SUA FOTO</a:t>
            </a:r>
            <a:endParaRPr kumimoji="0" lang="en-BR" sz="1600" b="0" i="0" u="none" strike="noStrike" kern="0" cap="none" spc="0" normalizeH="0" baseline="0" noProof="0" dirty="0">
              <a:ln>
                <a:noFill/>
              </a:ln>
              <a:solidFill>
                <a:srgbClr val="FFFFFF"/>
              </a:solidFill>
              <a:effectLst/>
              <a:uLnTx/>
              <a:uFillTx/>
              <a:latin typeface="Calibri"/>
              <a:cs typeface="Calibri"/>
              <a:sym typeface="Calibri"/>
            </a:endParaRPr>
          </a:p>
        </p:txBody>
      </p:sp>
      <p:sp>
        <p:nvSpPr>
          <p:cNvPr id="22" name="Rectangle 21">
            <a:extLst>
              <a:ext uri="{FF2B5EF4-FFF2-40B4-BE49-F238E27FC236}">
                <a16:creationId xmlns:a16="http://schemas.microsoft.com/office/drawing/2014/main" id="{0BD2DCF5-D03E-1645-8F0E-0DCD88820798}"/>
              </a:ext>
            </a:extLst>
          </p:cNvPr>
          <p:cNvSpPr/>
          <p:nvPr/>
        </p:nvSpPr>
        <p:spPr>
          <a:xfrm>
            <a:off x="5227631" y="2839961"/>
            <a:ext cx="1829626" cy="852278"/>
          </a:xfrm>
          <a:prstGeom prst="rect">
            <a:avLst/>
          </a:prstGeom>
          <a:solidFill>
            <a:schemeClr val="accent5">
              <a:lumMod val="75000"/>
              <a:lumOff val="25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ctr">
            <a:spAutoFit/>
          </a:bodyPr>
          <a:lstStyle/>
          <a:p>
            <a:pPr marL="0" marR="0" lvl="0" indent="0" algn="l" defTabSz="567019" rtl="0" eaLnBrk="1" fontAlgn="auto" latinLnBrk="0" hangingPunct="0">
              <a:lnSpc>
                <a:spcPct val="100000"/>
              </a:lnSpc>
              <a:spcBef>
                <a:spcPts val="0"/>
              </a:spcBef>
              <a:spcAft>
                <a:spcPts val="0"/>
              </a:spcAft>
              <a:buClrTx/>
              <a:buSzTx/>
              <a:buFontTx/>
              <a:buNone/>
              <a:tabLst/>
              <a:defRPr/>
            </a:pPr>
            <a:endParaRPr kumimoji="0" lang="en-BR" sz="1116" b="0" i="0" u="none" strike="noStrike" kern="0" cap="none" spc="0" normalizeH="0" baseline="0" noProof="0">
              <a:ln>
                <a:noFill/>
              </a:ln>
              <a:solidFill>
                <a:srgbClr val="0000F4"/>
              </a:solidFill>
              <a:effectLst/>
              <a:uLnTx/>
              <a:uFillTx/>
              <a:latin typeface="Calibri"/>
              <a:cs typeface="Calibri"/>
              <a:sym typeface="Calibri"/>
            </a:endParaRPr>
          </a:p>
        </p:txBody>
      </p:sp>
      <p:sp>
        <p:nvSpPr>
          <p:cNvPr id="23" name="TextBox 22">
            <a:extLst>
              <a:ext uri="{FF2B5EF4-FFF2-40B4-BE49-F238E27FC236}">
                <a16:creationId xmlns:a16="http://schemas.microsoft.com/office/drawing/2014/main" id="{1F4B3B99-CAA4-F245-B921-42690B29F51D}"/>
              </a:ext>
            </a:extLst>
          </p:cNvPr>
          <p:cNvSpPr txBox="1"/>
          <p:nvPr/>
        </p:nvSpPr>
        <p:spPr>
          <a:xfrm>
            <a:off x="5308744" y="2896326"/>
            <a:ext cx="1690004" cy="7959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marL="0" marR="0" lvl="0" indent="0" algn="ctr" defTabSz="567019"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a:cs typeface="Calibri"/>
                <a:sym typeface="Calibri"/>
              </a:rPr>
              <a:t>EXPORTE O ARQUIVO</a:t>
            </a:r>
          </a:p>
          <a:p>
            <a:pPr marL="0" marR="0" lvl="0" indent="0" algn="ctr" defTabSz="567019"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a:cs typeface="Calibri"/>
                <a:sym typeface="Calibri"/>
              </a:rPr>
              <a:t>EM PNG/JPG</a:t>
            </a:r>
            <a:endParaRPr kumimoji="0" lang="en-BR" sz="1600" b="0" i="0" u="none" strike="noStrike" kern="0" cap="none" spc="0" normalizeH="0" baseline="0" noProof="0" dirty="0">
              <a:ln>
                <a:noFill/>
              </a:ln>
              <a:solidFill>
                <a:srgbClr val="FFFFFF"/>
              </a:solidFill>
              <a:effectLst/>
              <a:uLnTx/>
              <a:uFillTx/>
              <a:latin typeface="Calibri"/>
              <a:cs typeface="Calibri"/>
              <a:sym typeface="Calibri"/>
            </a:endParaRPr>
          </a:p>
        </p:txBody>
      </p:sp>
      <p:cxnSp>
        <p:nvCxnSpPr>
          <p:cNvPr id="11" name="Straight Arrow Connector 10">
            <a:extLst>
              <a:ext uri="{FF2B5EF4-FFF2-40B4-BE49-F238E27FC236}">
                <a16:creationId xmlns:a16="http://schemas.microsoft.com/office/drawing/2014/main" id="{BA245888-63EF-2B45-A13B-C7292324B9C1}"/>
              </a:ext>
            </a:extLst>
          </p:cNvPr>
          <p:cNvCxnSpPr>
            <a:cxnSpLocks/>
          </p:cNvCxnSpPr>
          <p:nvPr/>
        </p:nvCxnSpPr>
        <p:spPr>
          <a:xfrm flipH="1">
            <a:off x="3349256" y="2098729"/>
            <a:ext cx="1936884" cy="1003537"/>
          </a:xfrm>
          <a:prstGeom prst="straightConnector1">
            <a:avLst/>
          </a:prstGeom>
          <a:noFill/>
          <a:ln w="155575"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0" name="Rectangle 6">
            <a:extLst>
              <a:ext uri="{FF2B5EF4-FFF2-40B4-BE49-F238E27FC236}">
                <a16:creationId xmlns:a16="http://schemas.microsoft.com/office/drawing/2014/main" id="{57CD64AB-7955-464F-91E2-E1AC8EB7FFF5}"/>
              </a:ext>
            </a:extLst>
          </p:cNvPr>
          <p:cNvSpPr/>
          <p:nvPr/>
        </p:nvSpPr>
        <p:spPr>
          <a:xfrm>
            <a:off x="5169121" y="5120879"/>
            <a:ext cx="1829627" cy="783980"/>
          </a:xfrm>
          <a:prstGeom prst="rect">
            <a:avLst/>
          </a:prstGeom>
          <a:solidFill>
            <a:schemeClr val="accent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ctr">
            <a:spAutoFit/>
          </a:bodyPr>
          <a:lstStyle/>
          <a:p>
            <a:pPr marL="0" marR="0" lvl="0" indent="0" algn="l" defTabSz="567019" rtl="0" eaLnBrk="1" fontAlgn="auto" latinLnBrk="0" hangingPunct="0">
              <a:lnSpc>
                <a:spcPct val="100000"/>
              </a:lnSpc>
              <a:spcBef>
                <a:spcPts val="0"/>
              </a:spcBef>
              <a:spcAft>
                <a:spcPts val="0"/>
              </a:spcAft>
              <a:buClrTx/>
              <a:buSzTx/>
              <a:buFontTx/>
              <a:buNone/>
              <a:tabLst/>
              <a:defRPr/>
            </a:pPr>
            <a:endParaRPr kumimoji="0" lang="en-BR" sz="1116" b="0" i="0" u="none" strike="noStrike" kern="0" cap="none" spc="0" normalizeH="0" baseline="0" noProof="0">
              <a:ln>
                <a:noFill/>
              </a:ln>
              <a:solidFill>
                <a:srgbClr val="0000F4"/>
              </a:solidFill>
              <a:effectLst/>
              <a:uLnTx/>
              <a:uFillTx/>
              <a:latin typeface="Calibri"/>
              <a:cs typeface="Calibri"/>
              <a:sym typeface="Calibri"/>
            </a:endParaRPr>
          </a:p>
        </p:txBody>
      </p:sp>
      <p:sp>
        <p:nvSpPr>
          <p:cNvPr id="12" name="TextBox 20">
            <a:extLst>
              <a:ext uri="{FF2B5EF4-FFF2-40B4-BE49-F238E27FC236}">
                <a16:creationId xmlns:a16="http://schemas.microsoft.com/office/drawing/2014/main" id="{CC704175-F7C1-43C8-978F-16E31F03FE7C}"/>
              </a:ext>
            </a:extLst>
          </p:cNvPr>
          <p:cNvSpPr txBox="1"/>
          <p:nvPr/>
        </p:nvSpPr>
        <p:spPr>
          <a:xfrm>
            <a:off x="5286140" y="5094882"/>
            <a:ext cx="1690004" cy="7959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a:cs typeface="Calibri"/>
                <a:sym typeface="Calibri"/>
              </a:rPr>
              <a:t>INSIRA AQUI </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a:cs typeface="Calibri"/>
                <a:sym typeface="Calibri"/>
              </a:rPr>
              <a:t>A LOGO DE SUA EMPRESA</a:t>
            </a:r>
            <a:endParaRPr kumimoji="0" lang="en-BR" sz="1600" b="0" i="0" u="none" strike="noStrike" kern="0" cap="none" spc="0" normalizeH="0" baseline="0" noProof="0" dirty="0">
              <a:ln>
                <a:noFill/>
              </a:ln>
              <a:solidFill>
                <a:srgbClr val="FFFFFF"/>
              </a:solidFill>
              <a:effectLst/>
              <a:uLnTx/>
              <a:uFillTx/>
              <a:latin typeface="Calibri"/>
              <a:cs typeface="Calibri"/>
              <a:sym typeface="Calibri"/>
            </a:endParaRPr>
          </a:p>
        </p:txBody>
      </p:sp>
      <p:cxnSp>
        <p:nvCxnSpPr>
          <p:cNvPr id="13" name="Straight Arrow Connector 10">
            <a:extLst>
              <a:ext uri="{FF2B5EF4-FFF2-40B4-BE49-F238E27FC236}">
                <a16:creationId xmlns:a16="http://schemas.microsoft.com/office/drawing/2014/main" id="{5DD687F8-1457-4F71-BF47-B8C139C6FBD9}"/>
              </a:ext>
            </a:extLst>
          </p:cNvPr>
          <p:cNvCxnSpPr>
            <a:cxnSpLocks/>
          </p:cNvCxnSpPr>
          <p:nvPr/>
        </p:nvCxnSpPr>
        <p:spPr>
          <a:xfrm flipH="1" flipV="1">
            <a:off x="3876144" y="5120879"/>
            <a:ext cx="1292977" cy="528826"/>
          </a:xfrm>
          <a:prstGeom prst="straightConnector1">
            <a:avLst/>
          </a:prstGeom>
          <a:noFill/>
          <a:ln w="155575"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 name="Elipse 3">
            <a:extLst>
              <a:ext uri="{FF2B5EF4-FFF2-40B4-BE49-F238E27FC236}">
                <a16:creationId xmlns:a16="http://schemas.microsoft.com/office/drawing/2014/main" id="{C1423D7E-B217-4FEB-A47D-513B69EB768C}"/>
              </a:ext>
            </a:extLst>
          </p:cNvPr>
          <p:cNvSpPr/>
          <p:nvPr/>
        </p:nvSpPr>
        <p:spPr>
          <a:xfrm>
            <a:off x="3195367" y="4362094"/>
            <a:ext cx="698256" cy="657236"/>
          </a:xfrm>
          <a:prstGeom prst="ellipse">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pt-BR" sz="1800" b="0" i="0" u="none" strike="noStrike" cap="none" spc="0" normalizeH="0" baseline="0">
              <a:ln>
                <a:noFill/>
              </a:ln>
              <a:solidFill>
                <a:srgbClr val="0000F4"/>
              </a:solidFill>
              <a:effectLst/>
              <a:uFillTx/>
              <a:latin typeface="+mj-lt"/>
              <a:ea typeface="+mj-ea"/>
              <a:cs typeface="+mj-cs"/>
              <a:sym typeface="Calibri"/>
            </a:endParaRPr>
          </a:p>
        </p:txBody>
      </p:sp>
      <p:pic>
        <p:nvPicPr>
          <p:cNvPr id="1026" name="Picture 2" descr="upload.wikimedia.org/wikipedia/commons/4/47/Ene...">
            <a:extLst>
              <a:ext uri="{FF2B5EF4-FFF2-40B4-BE49-F238E27FC236}">
                <a16:creationId xmlns:a16="http://schemas.microsoft.com/office/drawing/2014/main" id="{F57E68F3-3173-4269-8CF4-4C6A21B70F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984" y="4563510"/>
            <a:ext cx="701023" cy="254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6828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lide Number"/>
          <p:cNvSpPr txBox="1">
            <a:spLocks noGrp="1"/>
          </p:cNvSpPr>
          <p:nvPr>
            <p:ph type="sldNum" sz="quarter" idx="2"/>
          </p:nvPr>
        </p:nvSpPr>
        <p:spPr>
          <a:xfrm>
            <a:off x="7214592" y="3694692"/>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23" name="TextBox 22">
            <a:extLst>
              <a:ext uri="{FF2B5EF4-FFF2-40B4-BE49-F238E27FC236}">
                <a16:creationId xmlns:a16="http://schemas.microsoft.com/office/drawing/2014/main" id="{1F4B3B99-CAA4-F245-B921-42690B29F51D}"/>
              </a:ext>
            </a:extLst>
          </p:cNvPr>
          <p:cNvSpPr txBox="1"/>
          <p:nvPr/>
        </p:nvSpPr>
        <p:spPr>
          <a:xfrm>
            <a:off x="5408164" y="3415303"/>
            <a:ext cx="1690004" cy="4006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defTabSz="567019"/>
            <a:r>
              <a:rPr lang="en-US" sz="1116" dirty="0">
                <a:solidFill>
                  <a:schemeClr val="bg1"/>
                </a:solidFill>
              </a:rPr>
              <a:t>SALVE O ARQUIVO</a:t>
            </a:r>
          </a:p>
          <a:p>
            <a:pPr algn="ctr" defTabSz="567019"/>
            <a:r>
              <a:rPr lang="en-US" sz="1116" dirty="0">
                <a:solidFill>
                  <a:schemeClr val="bg1"/>
                </a:solidFill>
              </a:rPr>
              <a:t>EM PNG/JPG</a:t>
            </a:r>
            <a:endParaRPr lang="en-BR" sz="1116" dirty="0">
              <a:solidFill>
                <a:schemeClr val="bg1"/>
              </a:solidFill>
            </a:endParaRPr>
          </a:p>
        </p:txBody>
      </p:sp>
      <p:pic>
        <p:nvPicPr>
          <p:cNvPr id="3" name="Imagem 2" descr="Forma, Círculo&#10;&#10;Descrição gerada automaticamente">
            <a:extLst>
              <a:ext uri="{FF2B5EF4-FFF2-40B4-BE49-F238E27FC236}">
                <a16:creationId xmlns:a16="http://schemas.microsoft.com/office/drawing/2014/main" id="{E2914736-1864-7C41-A16F-5607BD8DB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559676" cy="7559676"/>
          </a:xfrm>
          <a:prstGeom prst="rect">
            <a:avLst/>
          </a:prstGeom>
        </p:spPr>
      </p:pic>
      <p:pic>
        <p:nvPicPr>
          <p:cNvPr id="5" name="Picture 2" descr="upload.wikimedia.org/wikipedia/commons/4/47/Ene...">
            <a:extLst>
              <a:ext uri="{FF2B5EF4-FFF2-40B4-BE49-F238E27FC236}">
                <a16:creationId xmlns:a16="http://schemas.microsoft.com/office/drawing/2014/main" id="{5AB4AF1E-2309-4560-ACE8-E987C79150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164" y="5122384"/>
            <a:ext cx="1241906" cy="450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22429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lide Number"/>
          <p:cNvSpPr txBox="1">
            <a:spLocks noGrp="1"/>
          </p:cNvSpPr>
          <p:nvPr>
            <p:ph type="sldNum" sz="quarter" idx="2"/>
          </p:nvPr>
        </p:nvSpPr>
        <p:spPr>
          <a:xfrm>
            <a:off x="7214592" y="3694692"/>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23" name="TextBox 22">
            <a:extLst>
              <a:ext uri="{FF2B5EF4-FFF2-40B4-BE49-F238E27FC236}">
                <a16:creationId xmlns:a16="http://schemas.microsoft.com/office/drawing/2014/main" id="{1F4B3B99-CAA4-F245-B921-42690B29F51D}"/>
              </a:ext>
            </a:extLst>
          </p:cNvPr>
          <p:cNvSpPr txBox="1"/>
          <p:nvPr/>
        </p:nvSpPr>
        <p:spPr>
          <a:xfrm>
            <a:off x="5408164" y="3415303"/>
            <a:ext cx="1690004" cy="4006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defTabSz="567019"/>
            <a:r>
              <a:rPr lang="en-US" sz="1116" dirty="0">
                <a:solidFill>
                  <a:schemeClr val="bg1"/>
                </a:solidFill>
              </a:rPr>
              <a:t>SALVE O ARQUIVO</a:t>
            </a:r>
          </a:p>
          <a:p>
            <a:pPr algn="ctr" defTabSz="567019"/>
            <a:r>
              <a:rPr lang="en-US" sz="1116" dirty="0">
                <a:solidFill>
                  <a:schemeClr val="bg1"/>
                </a:solidFill>
              </a:rPr>
              <a:t>EM PNG/JPG</a:t>
            </a:r>
            <a:endParaRPr lang="en-BR" sz="1116" dirty="0">
              <a:solidFill>
                <a:schemeClr val="bg1"/>
              </a:solidFill>
            </a:endParaRPr>
          </a:p>
        </p:txBody>
      </p:sp>
      <p:pic>
        <p:nvPicPr>
          <p:cNvPr id="3" name="Imagem 2" descr="Forma&#10;&#10;Descrição gerada automaticamente">
            <a:extLst>
              <a:ext uri="{FF2B5EF4-FFF2-40B4-BE49-F238E27FC236}">
                <a16:creationId xmlns:a16="http://schemas.microsoft.com/office/drawing/2014/main" id="{42B9075A-D79E-484C-AFB8-EB47F3AA6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7559675" cy="7559675"/>
          </a:xfrm>
          <a:prstGeom prst="rect">
            <a:avLst/>
          </a:prstGeom>
        </p:spPr>
      </p:pic>
      <p:pic>
        <p:nvPicPr>
          <p:cNvPr id="5" name="Picture 2" descr="upload.wikimedia.org/wikipedia/commons/4/47/Ene...">
            <a:extLst>
              <a:ext uri="{FF2B5EF4-FFF2-40B4-BE49-F238E27FC236}">
                <a16:creationId xmlns:a16="http://schemas.microsoft.com/office/drawing/2014/main" id="{D3254E34-6BCF-465C-B1D7-30B605C430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164" y="5122384"/>
            <a:ext cx="1241906" cy="450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2712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lide Number"/>
          <p:cNvSpPr txBox="1">
            <a:spLocks noGrp="1"/>
          </p:cNvSpPr>
          <p:nvPr>
            <p:ph type="sldNum" sz="quarter" idx="2"/>
          </p:nvPr>
        </p:nvSpPr>
        <p:spPr>
          <a:xfrm>
            <a:off x="7214592" y="3694692"/>
            <a:ext cx="117018" cy="1770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23" name="TextBox 22">
            <a:extLst>
              <a:ext uri="{FF2B5EF4-FFF2-40B4-BE49-F238E27FC236}">
                <a16:creationId xmlns:a16="http://schemas.microsoft.com/office/drawing/2014/main" id="{1F4B3B99-CAA4-F245-B921-42690B29F51D}"/>
              </a:ext>
            </a:extLst>
          </p:cNvPr>
          <p:cNvSpPr txBox="1"/>
          <p:nvPr/>
        </p:nvSpPr>
        <p:spPr>
          <a:xfrm>
            <a:off x="5408164" y="3415303"/>
            <a:ext cx="1690004" cy="4006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348" tIns="28348" rIns="28348" bIns="28348" numCol="1" spcCol="38100" rtlCol="0" anchor="t">
            <a:spAutoFit/>
          </a:bodyPr>
          <a:lstStyle/>
          <a:p>
            <a:pPr algn="ctr" defTabSz="567019"/>
            <a:r>
              <a:rPr lang="en-US" sz="1116" dirty="0">
                <a:solidFill>
                  <a:schemeClr val="bg1"/>
                </a:solidFill>
              </a:rPr>
              <a:t>SALVE O ARQUIVO</a:t>
            </a:r>
          </a:p>
          <a:p>
            <a:pPr algn="ctr" defTabSz="567019"/>
            <a:r>
              <a:rPr lang="en-US" sz="1116" dirty="0">
                <a:solidFill>
                  <a:schemeClr val="bg1"/>
                </a:solidFill>
              </a:rPr>
              <a:t>EM PNG/JPG</a:t>
            </a:r>
            <a:endParaRPr lang="en-BR" sz="1116" dirty="0">
              <a:solidFill>
                <a:schemeClr val="bg1"/>
              </a:solidFill>
            </a:endParaRPr>
          </a:p>
        </p:txBody>
      </p:sp>
      <p:pic>
        <p:nvPicPr>
          <p:cNvPr id="3" name="Imagem 2" descr="Forma, Círculo&#10;&#10;Descrição gerada automaticamente">
            <a:extLst>
              <a:ext uri="{FF2B5EF4-FFF2-40B4-BE49-F238E27FC236}">
                <a16:creationId xmlns:a16="http://schemas.microsoft.com/office/drawing/2014/main" id="{8BE8897B-0E85-CF4E-A298-6A097085F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559676" cy="7559676"/>
          </a:xfrm>
          <a:prstGeom prst="rect">
            <a:avLst/>
          </a:prstGeom>
        </p:spPr>
      </p:pic>
      <p:pic>
        <p:nvPicPr>
          <p:cNvPr id="5" name="Picture 2" descr="upload.wikimedia.org/wikipedia/commons/4/47/Ene...">
            <a:extLst>
              <a:ext uri="{FF2B5EF4-FFF2-40B4-BE49-F238E27FC236}">
                <a16:creationId xmlns:a16="http://schemas.microsoft.com/office/drawing/2014/main" id="{DF3EBBAA-3712-4015-B7FE-2F6880593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164" y="5122384"/>
            <a:ext cx="1241906" cy="450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890472"/>
      </p:ext>
    </p:extLst>
  </p:cSld>
  <p:clrMapOvr>
    <a:masterClrMapping/>
  </p:clrMapOvr>
  <p:transition spd="med"/>
</p:sld>
</file>

<file path=ppt/theme/theme1.xml><?xml version="1.0" encoding="utf-8"?>
<a:theme xmlns:a="http://schemas.openxmlformats.org/drawingml/2006/main" name="Capa">
  <a:themeElements>
    <a:clrScheme name="Capa">
      <a:dk1>
        <a:srgbClr val="FFFFFF"/>
      </a:dk1>
      <a:lt1>
        <a:srgbClr val="0000F4"/>
      </a:lt1>
      <a:dk2>
        <a:srgbClr val="A7A7A7"/>
      </a:dk2>
      <a:lt2>
        <a:srgbClr val="535353"/>
      </a:lt2>
      <a:accent1>
        <a:srgbClr val="EB0028"/>
      </a:accent1>
      <a:accent2>
        <a:srgbClr val="A6192E"/>
      </a:accent2>
      <a:accent3>
        <a:srgbClr val="009FDF"/>
      </a:accent3>
      <a:accent4>
        <a:srgbClr val="4BCFFF"/>
      </a:accent4>
      <a:accent5>
        <a:srgbClr val="002E46"/>
      </a:accent5>
      <a:accent6>
        <a:srgbClr val="003264"/>
      </a:accent6>
      <a:hlink>
        <a:srgbClr val="0000FF"/>
      </a:hlink>
      <a:folHlink>
        <a:srgbClr val="FF00FF"/>
      </a:folHlink>
    </a:clrScheme>
    <a:fontScheme name="Capa">
      <a:majorFont>
        <a:latin typeface="Calibri"/>
        <a:ea typeface="Calibri"/>
        <a:cs typeface="Calibri"/>
      </a:majorFont>
      <a:minorFont>
        <a:latin typeface="Helvetica"/>
        <a:ea typeface="Helvetica"/>
        <a:cs typeface="Helvetica"/>
      </a:minorFont>
    </a:fontScheme>
    <a:fmtScheme name="Cap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apa">
  <a:themeElements>
    <a:clrScheme name="Capa">
      <a:dk1>
        <a:srgbClr val="000000"/>
      </a:dk1>
      <a:lt1>
        <a:srgbClr val="FFFFFF"/>
      </a:lt1>
      <a:dk2>
        <a:srgbClr val="A7A7A7"/>
      </a:dk2>
      <a:lt2>
        <a:srgbClr val="535353"/>
      </a:lt2>
      <a:accent1>
        <a:srgbClr val="EB0028"/>
      </a:accent1>
      <a:accent2>
        <a:srgbClr val="A6192E"/>
      </a:accent2>
      <a:accent3>
        <a:srgbClr val="009FDF"/>
      </a:accent3>
      <a:accent4>
        <a:srgbClr val="4BCFFF"/>
      </a:accent4>
      <a:accent5>
        <a:srgbClr val="002E46"/>
      </a:accent5>
      <a:accent6>
        <a:srgbClr val="003264"/>
      </a:accent6>
      <a:hlink>
        <a:srgbClr val="0000FF"/>
      </a:hlink>
      <a:folHlink>
        <a:srgbClr val="FF00FF"/>
      </a:folHlink>
    </a:clrScheme>
    <a:fontScheme name="Capa">
      <a:majorFont>
        <a:latin typeface="Calibri"/>
        <a:ea typeface="Calibri"/>
        <a:cs typeface="Calibri"/>
      </a:majorFont>
      <a:minorFont>
        <a:latin typeface="Helvetica"/>
        <a:ea typeface="Helvetica"/>
        <a:cs typeface="Helvetica"/>
      </a:minorFont>
    </a:fontScheme>
    <a:fmtScheme name="Cap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377</TotalTime>
  <Words>409</Words>
  <Application>Microsoft Office PowerPoint</Application>
  <PresentationFormat>Personalizar</PresentationFormat>
  <Paragraphs>56</Paragraphs>
  <Slides>10</Slides>
  <Notes>6</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10</vt:i4>
      </vt:variant>
    </vt:vector>
  </HeadingPairs>
  <TitlesOfParts>
    <vt:vector size="17" baseType="lpstr">
      <vt:lpstr>Arial</vt:lpstr>
      <vt:lpstr>Calibri</vt:lpstr>
      <vt:lpstr>Helvetica Neue Medium</vt:lpstr>
      <vt:lpstr>TIM Sans</vt:lpstr>
      <vt:lpstr>TIM Sans Light</vt:lpstr>
      <vt:lpstr>TIM Sans Medium</vt:lpstr>
      <vt:lpstr>Capa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Clara Martins Vieira Garcia</dc:creator>
  <cp:lastModifiedBy>Alan Jonathan Da Silva Kido</cp:lastModifiedBy>
  <cp:revision>9</cp:revision>
  <dcterms:modified xsi:type="dcterms:W3CDTF">2021-09-13T12:42:38Z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87f406a-379f-47ee-930c-6bec6e76f2a4_Enabled">
    <vt:lpwstr>true</vt:lpwstr>
  </property>
  <property fmtid="{D5CDD505-2E9C-101B-9397-08002B2CF9AE}" pid="3" name="MSIP_Label_387f406a-379f-47ee-930c-6bec6e76f2a4_SetDate">
    <vt:lpwstr>2021-08-25T20:28:35Z</vt:lpwstr>
  </property>
  <property fmtid="{D5CDD505-2E9C-101B-9397-08002B2CF9AE}" pid="4" name="MSIP_Label_387f406a-379f-47ee-930c-6bec6e76f2a4_Method">
    <vt:lpwstr>Privileged</vt:lpwstr>
  </property>
  <property fmtid="{D5CDD505-2E9C-101B-9397-08002B2CF9AE}" pid="5" name="MSIP_Label_387f406a-379f-47ee-930c-6bec6e76f2a4_Name">
    <vt:lpwstr>387f406a-379f-47ee-930c-6bec6e76f2a4</vt:lpwstr>
  </property>
  <property fmtid="{D5CDD505-2E9C-101B-9397-08002B2CF9AE}" pid="6" name="MSIP_Label_387f406a-379f-47ee-930c-6bec6e76f2a4_SiteId">
    <vt:lpwstr>57b8c96e-ac2f-4d78-a149-f1fc6817d3c4</vt:lpwstr>
  </property>
  <property fmtid="{D5CDD505-2E9C-101B-9397-08002B2CF9AE}" pid="7" name="MSIP_Label_387f406a-379f-47ee-930c-6bec6e76f2a4_ActionId">
    <vt:lpwstr>2a9a9b7d-5973-4efe-81ac-273dc4cc1f86</vt:lpwstr>
  </property>
  <property fmtid="{D5CDD505-2E9C-101B-9397-08002B2CF9AE}" pid="8" name="MSIP_Label_387f406a-379f-47ee-930c-6bec6e76f2a4_ContentBits">
    <vt:lpwstr>2</vt:lpwstr>
  </property>
</Properties>
</file>