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9" r:id="rId3"/>
    <p:sldId id="260" r:id="rId4"/>
    <p:sldId id="279" r:id="rId5"/>
    <p:sldId id="278" r:id="rId6"/>
    <p:sldId id="280" r:id="rId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96DBC6-D947-46A3-A00A-78F30182BE09}" v="14" dt="2021-09-13T12:48:22.90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CACB"/>
          </a:solidFill>
        </a:fill>
      </a:tcStyle>
    </a:wholeTbl>
    <a:band2H>
      <a:tcTxStyle/>
      <a:tcStyle>
        <a:tcBdr/>
        <a:fill>
          <a:solidFill>
            <a:srgbClr val="FBE6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3"/>
          </a:solidFill>
        </a:fill>
      </a:tcStyle>
    </a:wholeTbl>
    <a:band2H>
      <a:tcTxStyle/>
      <a:tcStyle>
        <a:tcBdr/>
        <a:fill>
          <a:solidFill>
            <a:srgbClr val="E6EFF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CD2"/>
          </a:solidFill>
        </a:fill>
      </a:tcStyle>
    </a:wholeTbl>
    <a:band2H>
      <a:tcTxStyle/>
      <a:tcStyle>
        <a:tcBdr/>
        <a:fill>
          <a:solidFill>
            <a:srgbClr val="E6E7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F4"/>
        </a:fontRef>
        <a:srgbClr val="0000F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FD"/>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F4"/>
        </a:fontRef>
        <a:srgbClr val="0000F4"/>
      </a:tcTxStyle>
      <a:tcStyle>
        <a:tcBdr>
          <a:left>
            <a:ln w="12700" cap="flat">
              <a:noFill/>
              <a:miter lim="400000"/>
            </a:ln>
          </a:left>
          <a:right>
            <a:ln w="12700" cap="flat">
              <a:noFill/>
              <a:miter lim="400000"/>
            </a:ln>
          </a:right>
          <a:top>
            <a:ln w="50800" cap="flat">
              <a:solidFill>
                <a:srgbClr val="0000F4"/>
              </a:solidFill>
              <a:prstDash val="solid"/>
              <a:round/>
            </a:ln>
          </a:top>
          <a:bottom>
            <a:ln w="25400" cap="flat">
              <a:solidFill>
                <a:srgbClr val="0000F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F4"/>
              </a:solidFill>
              <a:prstDash val="solid"/>
              <a:round/>
            </a:ln>
          </a:top>
          <a:bottom>
            <a:ln w="25400" cap="flat">
              <a:solidFill>
                <a:srgbClr val="0000F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F4"/>
        </a:fontRef>
        <a:srgbClr val="0000F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FB"/>
          </a:solidFill>
        </a:fill>
      </a:tcStyle>
    </a:wholeTbl>
    <a:band2H>
      <a:tcTxStyle/>
      <a:tcStyle>
        <a:tcBdr/>
        <a:fill>
          <a:solidFill>
            <a:srgbClr val="E6E6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F4"/>
          </a:solidFill>
        </a:fill>
      </a:tcStyle>
    </a:firstRow>
  </a:tblStyle>
  <a:tblStyle styleId="{2708684C-4D16-4618-839F-0558EEFCDFE6}" styleName="">
    <a:tblBg/>
    <a:wholeTbl>
      <a:tcTxStyle b="off"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solidFill>
            <a:srgbClr val="0000F4">
              <a:alpha val="20000"/>
            </a:srgbClr>
          </a:solidFill>
        </a:fill>
      </a:tcStyle>
    </a:wholeTbl>
    <a:band2H>
      <a:tcTxStyle/>
      <a:tcStyle>
        <a:tcBdr/>
        <a:fill>
          <a:solidFill>
            <a:srgbClr val="FFFFFF"/>
          </a:solidFill>
        </a:fill>
      </a:tcStyle>
    </a:band2H>
    <a:firstCol>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solidFill>
            <a:srgbClr val="0000F4">
              <a:alpha val="20000"/>
            </a:srgbClr>
          </a:solidFill>
        </a:fill>
      </a:tcStyle>
    </a:firstCol>
    <a:lastRow>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50800" cap="flat">
              <a:solidFill>
                <a:srgbClr val="0000F4"/>
              </a:solidFill>
              <a:prstDash val="solid"/>
              <a:round/>
            </a:ln>
          </a:top>
          <a:bottom>
            <a:ln w="127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noFill/>
        </a:fill>
      </a:tcStyle>
    </a:lastRow>
    <a:firstRow>
      <a:tcTxStyle b="on" i="off">
        <a:fontRef idx="major">
          <a:srgbClr val="0000F4"/>
        </a:fontRef>
        <a:srgbClr val="0000F4"/>
      </a:tcTxStyle>
      <a:tcStyle>
        <a:tcBdr>
          <a:left>
            <a:ln w="12700" cap="flat">
              <a:solidFill>
                <a:srgbClr val="0000F4"/>
              </a:solidFill>
              <a:prstDash val="solid"/>
              <a:round/>
            </a:ln>
          </a:left>
          <a:right>
            <a:ln w="12700" cap="flat">
              <a:solidFill>
                <a:srgbClr val="0000F4"/>
              </a:solidFill>
              <a:prstDash val="solid"/>
              <a:round/>
            </a:ln>
          </a:right>
          <a:top>
            <a:ln w="12700" cap="flat">
              <a:solidFill>
                <a:srgbClr val="0000F4"/>
              </a:solidFill>
              <a:prstDash val="solid"/>
              <a:round/>
            </a:ln>
          </a:top>
          <a:bottom>
            <a:ln w="25400" cap="flat">
              <a:solidFill>
                <a:srgbClr val="0000F4"/>
              </a:solidFill>
              <a:prstDash val="solid"/>
              <a:round/>
            </a:ln>
          </a:bottom>
          <a:insideH>
            <a:ln w="12700" cap="flat">
              <a:solidFill>
                <a:srgbClr val="0000F4"/>
              </a:solidFill>
              <a:prstDash val="solid"/>
              <a:round/>
            </a:ln>
          </a:insideH>
          <a:insideV>
            <a:ln w="12700" cap="flat">
              <a:solidFill>
                <a:srgbClr val="0000F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6"/>
    <p:restoredTop sz="87211" autoAdjust="0"/>
  </p:normalViewPr>
  <p:slideViewPr>
    <p:cSldViewPr snapToGrid="0" snapToObjects="1">
      <p:cViewPr varScale="1">
        <p:scale>
          <a:sx n="56" d="100"/>
          <a:sy n="56" d="100"/>
        </p:scale>
        <p:origin x="106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ana Barros" userId="104a4771-a4f9-4dcc-b4c2-9b20e86b25f4" providerId="ADAL" clId="{2CA344F4-CD6A-4BA7-82EC-CDE270B03E8C}"/>
    <pc:docChg chg="custSel modSld">
      <pc:chgData name="Fabiana Barros" userId="104a4771-a4f9-4dcc-b4c2-9b20e86b25f4" providerId="ADAL" clId="{2CA344F4-CD6A-4BA7-82EC-CDE270B03E8C}" dt="2021-08-19T23:46:59.026" v="27" actId="962"/>
      <pc:docMkLst>
        <pc:docMk/>
      </pc:docMkLst>
      <pc:sldChg chg="addSp delSp modSp mod">
        <pc:chgData name="Fabiana Barros" userId="104a4771-a4f9-4dcc-b4c2-9b20e86b25f4" providerId="ADAL" clId="{2CA344F4-CD6A-4BA7-82EC-CDE270B03E8C}" dt="2021-08-19T23:45:43.557" v="7" actId="1076"/>
        <pc:sldMkLst>
          <pc:docMk/>
          <pc:sldMk cId="0" sldId="260"/>
        </pc:sldMkLst>
        <pc:picChg chg="add mod">
          <ac:chgData name="Fabiana Barros" userId="104a4771-a4f9-4dcc-b4c2-9b20e86b25f4" providerId="ADAL" clId="{2CA344F4-CD6A-4BA7-82EC-CDE270B03E8C}" dt="2021-08-19T23:45:43.557" v="7" actId="1076"/>
          <ac:picMkLst>
            <pc:docMk/>
            <pc:sldMk cId="0" sldId="260"/>
            <ac:picMk id="3" creationId="{CCFB2CCD-FDAA-4E28-8145-BADAD2110FFB}"/>
          </ac:picMkLst>
        </pc:picChg>
        <pc:picChg chg="del">
          <ac:chgData name="Fabiana Barros" userId="104a4771-a4f9-4dcc-b4c2-9b20e86b25f4" providerId="ADAL" clId="{2CA344F4-CD6A-4BA7-82EC-CDE270B03E8C}" dt="2021-08-19T23:45:13.766" v="0" actId="478"/>
          <ac:picMkLst>
            <pc:docMk/>
            <pc:sldMk cId="0" sldId="260"/>
            <ac:picMk id="9" creationId="{C6DEB2C3-F09E-2443-B672-D666001695B9}"/>
          </ac:picMkLst>
        </pc:picChg>
      </pc:sldChg>
      <pc:sldChg chg="addSp delSp modSp mod">
        <pc:chgData name="Fabiana Barros" userId="104a4771-a4f9-4dcc-b4c2-9b20e86b25f4" providerId="ADAL" clId="{2CA344F4-CD6A-4BA7-82EC-CDE270B03E8C}" dt="2021-08-19T23:46:45.964" v="23" actId="1076"/>
        <pc:sldMkLst>
          <pc:docMk/>
          <pc:sldMk cId="1457499173" sldId="278"/>
        </pc:sldMkLst>
        <pc:spChg chg="mod">
          <ac:chgData name="Fabiana Barros" userId="104a4771-a4f9-4dcc-b4c2-9b20e86b25f4" providerId="ADAL" clId="{2CA344F4-CD6A-4BA7-82EC-CDE270B03E8C}" dt="2021-08-19T23:46:45.964" v="23" actId="1076"/>
          <ac:spMkLst>
            <pc:docMk/>
            <pc:sldMk cId="1457499173" sldId="278"/>
            <ac:spMk id="9" creationId="{E16CE477-F96C-F449-B1CB-9BE703074ECD}"/>
          </ac:spMkLst>
        </pc:spChg>
        <pc:spChg chg="mod">
          <ac:chgData name="Fabiana Barros" userId="104a4771-a4f9-4dcc-b4c2-9b20e86b25f4" providerId="ADAL" clId="{2CA344F4-CD6A-4BA7-82EC-CDE270B03E8C}" dt="2021-08-19T23:46:45.964" v="23" actId="1076"/>
          <ac:spMkLst>
            <pc:docMk/>
            <pc:sldMk cId="1457499173" sldId="278"/>
            <ac:spMk id="10" creationId="{2C5BA08A-03F4-884B-A141-9E0DBE9DF656}"/>
          </ac:spMkLst>
        </pc:spChg>
        <pc:picChg chg="add del mod">
          <ac:chgData name="Fabiana Barros" userId="104a4771-a4f9-4dcc-b4c2-9b20e86b25f4" providerId="ADAL" clId="{2CA344F4-CD6A-4BA7-82EC-CDE270B03E8C}" dt="2021-08-19T23:46:12.186" v="15" actId="478"/>
          <ac:picMkLst>
            <pc:docMk/>
            <pc:sldMk cId="1457499173" sldId="278"/>
            <ac:picMk id="3" creationId="{940DB974-F5D1-4D80-965B-565682A88F57}"/>
          </ac:picMkLst>
        </pc:picChg>
        <pc:picChg chg="del">
          <ac:chgData name="Fabiana Barros" userId="104a4771-a4f9-4dcc-b4c2-9b20e86b25f4" providerId="ADAL" clId="{2CA344F4-CD6A-4BA7-82EC-CDE270B03E8C}" dt="2021-08-19T23:45:59.145" v="11" actId="478"/>
          <ac:picMkLst>
            <pc:docMk/>
            <pc:sldMk cId="1457499173" sldId="278"/>
            <ac:picMk id="11" creationId="{684915A3-B5F8-3C4E-B55C-2B25076A14B0}"/>
          </ac:picMkLst>
        </pc:picChg>
        <pc:picChg chg="add mod">
          <ac:chgData name="Fabiana Barros" userId="104a4771-a4f9-4dcc-b4c2-9b20e86b25f4" providerId="ADAL" clId="{2CA344F4-CD6A-4BA7-82EC-CDE270B03E8C}" dt="2021-08-19T23:46:30.908" v="20" actId="14100"/>
          <ac:picMkLst>
            <pc:docMk/>
            <pc:sldMk cId="1457499173" sldId="278"/>
            <ac:picMk id="12" creationId="{E8434E55-77B2-48D8-A731-63BEFF36CF63}"/>
          </ac:picMkLst>
        </pc:picChg>
        <pc:cxnChg chg="mod ord">
          <ac:chgData name="Fabiana Barros" userId="104a4771-a4f9-4dcc-b4c2-9b20e86b25f4" providerId="ADAL" clId="{2CA344F4-CD6A-4BA7-82EC-CDE270B03E8C}" dt="2021-08-19T23:46:40.181" v="22" actId="166"/>
          <ac:cxnSpMkLst>
            <pc:docMk/>
            <pc:sldMk cId="1457499173" sldId="278"/>
            <ac:cxnSpMk id="8" creationId="{979C800F-8A6B-484C-B074-269A98A09449}"/>
          </ac:cxnSpMkLst>
        </pc:cxnChg>
      </pc:sldChg>
      <pc:sldChg chg="addSp delSp modSp mod">
        <pc:chgData name="Fabiana Barros" userId="104a4771-a4f9-4dcc-b4c2-9b20e86b25f4" providerId="ADAL" clId="{2CA344F4-CD6A-4BA7-82EC-CDE270B03E8C}" dt="2021-08-19T23:45:55.913" v="10" actId="14100"/>
        <pc:sldMkLst>
          <pc:docMk/>
          <pc:sldMk cId="3115814120" sldId="279"/>
        </pc:sldMkLst>
        <pc:picChg chg="add mod">
          <ac:chgData name="Fabiana Barros" userId="104a4771-a4f9-4dcc-b4c2-9b20e86b25f4" providerId="ADAL" clId="{2CA344F4-CD6A-4BA7-82EC-CDE270B03E8C}" dt="2021-08-19T23:45:55.913" v="10" actId="14100"/>
          <ac:picMkLst>
            <pc:docMk/>
            <pc:sldMk cId="3115814120" sldId="279"/>
            <ac:picMk id="4" creationId="{5FE70F36-3C4C-4155-849E-2D0AE03D32BE}"/>
          </ac:picMkLst>
        </pc:picChg>
        <pc:picChg chg="del">
          <ac:chgData name="Fabiana Barros" userId="104a4771-a4f9-4dcc-b4c2-9b20e86b25f4" providerId="ADAL" clId="{2CA344F4-CD6A-4BA7-82EC-CDE270B03E8C}" dt="2021-08-19T23:45:16.342" v="1" actId="478"/>
          <ac:picMkLst>
            <pc:docMk/>
            <pc:sldMk cId="3115814120" sldId="279"/>
            <ac:picMk id="6" creationId="{580CF0A5-1698-9541-BEB1-D44690960283}"/>
          </ac:picMkLst>
        </pc:picChg>
      </pc:sldChg>
      <pc:sldChg chg="addSp delSp modSp mod">
        <pc:chgData name="Fabiana Barros" userId="104a4771-a4f9-4dcc-b4c2-9b20e86b25f4" providerId="ADAL" clId="{2CA344F4-CD6A-4BA7-82EC-CDE270B03E8C}" dt="2021-08-19T23:46:59.026" v="27" actId="962"/>
        <pc:sldMkLst>
          <pc:docMk/>
          <pc:sldMk cId="4177692309" sldId="280"/>
        </pc:sldMkLst>
        <pc:picChg chg="add mod">
          <ac:chgData name="Fabiana Barros" userId="104a4771-a4f9-4dcc-b4c2-9b20e86b25f4" providerId="ADAL" clId="{2CA344F4-CD6A-4BA7-82EC-CDE270B03E8C}" dt="2021-08-19T23:46:59.026" v="27" actId="962"/>
          <ac:picMkLst>
            <pc:docMk/>
            <pc:sldMk cId="4177692309" sldId="280"/>
            <ac:picMk id="3" creationId="{669CAA4B-C036-4B4D-A6B3-727B89DA3DD4}"/>
          </ac:picMkLst>
        </pc:picChg>
        <pc:picChg chg="del">
          <ac:chgData name="Fabiana Barros" userId="104a4771-a4f9-4dcc-b4c2-9b20e86b25f4" providerId="ADAL" clId="{2CA344F4-CD6A-4BA7-82EC-CDE270B03E8C}" dt="2021-08-19T23:46:51.450" v="24" actId="478"/>
          <ac:picMkLst>
            <pc:docMk/>
            <pc:sldMk cId="4177692309" sldId="280"/>
            <ac:picMk id="4" creationId="{E4A03589-CCB3-1648-9006-58C9DEE848DC}"/>
          </ac:picMkLst>
        </pc:picChg>
      </pc:sldChg>
    </pc:docChg>
  </pc:docChgLst>
  <pc:docChgLst>
    <pc:chgData name="Alan Jonathan Da Silva Kido" userId="efd640a4-3def-4ee6-829f-891f5478c082" providerId="ADAL" clId="{2F96DBC6-D947-46A3-A00A-78F30182BE09}"/>
    <pc:docChg chg="delSld modSld">
      <pc:chgData name="Alan Jonathan Da Silva Kido" userId="efd640a4-3def-4ee6-829f-891f5478c082" providerId="ADAL" clId="{2F96DBC6-D947-46A3-A00A-78F30182BE09}" dt="2021-09-13T12:48:33.024" v="65" actId="20577"/>
      <pc:docMkLst>
        <pc:docMk/>
      </pc:docMkLst>
      <pc:sldChg chg="modSp mod">
        <pc:chgData name="Alan Jonathan Da Silva Kido" userId="efd640a4-3def-4ee6-829f-891f5478c082" providerId="ADAL" clId="{2F96DBC6-D947-46A3-A00A-78F30182BE09}" dt="2021-09-13T12:48:33.024" v="65" actId="20577"/>
        <pc:sldMkLst>
          <pc:docMk/>
          <pc:sldMk cId="0" sldId="259"/>
        </pc:sldMkLst>
        <pc:spChg chg="mod">
          <ac:chgData name="Alan Jonathan Da Silva Kido" userId="efd640a4-3def-4ee6-829f-891f5478c082" providerId="ADAL" clId="{2F96DBC6-D947-46A3-A00A-78F30182BE09}" dt="2021-09-13T12:48:33.024" v="65" actId="20577"/>
          <ac:spMkLst>
            <pc:docMk/>
            <pc:sldMk cId="0" sldId="259"/>
            <ac:spMk id="122" creationId="{00000000-0000-0000-0000-000000000000}"/>
          </ac:spMkLst>
        </pc:spChg>
      </pc:sldChg>
      <pc:sldChg chg="addSp delSp modSp mod">
        <pc:chgData name="Alan Jonathan Da Silva Kido" userId="efd640a4-3def-4ee6-829f-891f5478c082" providerId="ADAL" clId="{2F96DBC6-D947-46A3-A00A-78F30182BE09}" dt="2021-09-13T12:48:15.795" v="49" actId="21"/>
        <pc:sldMkLst>
          <pc:docMk/>
          <pc:sldMk cId="0" sldId="260"/>
        </pc:sldMkLst>
        <pc:spChg chg="mod">
          <ac:chgData name="Alan Jonathan Da Silva Kido" userId="efd640a4-3def-4ee6-829f-891f5478c082" providerId="ADAL" clId="{2F96DBC6-D947-46A3-A00A-78F30182BE09}" dt="2021-09-13T12:47:43.837" v="39" actId="20577"/>
          <ac:spMkLst>
            <pc:docMk/>
            <pc:sldMk cId="0" sldId="260"/>
            <ac:spMk id="5" creationId="{A7EE0376-766D-3545-9668-844888240F94}"/>
          </ac:spMkLst>
        </pc:spChg>
        <pc:picChg chg="add del mod">
          <ac:chgData name="Alan Jonathan Da Silva Kido" userId="efd640a4-3def-4ee6-829f-891f5478c082" providerId="ADAL" clId="{2F96DBC6-D947-46A3-A00A-78F30182BE09}" dt="2021-09-13T12:48:15.795" v="49" actId="21"/>
          <ac:picMkLst>
            <pc:docMk/>
            <pc:sldMk cId="0" sldId="260"/>
            <ac:picMk id="6" creationId="{E7E66507-44B6-49C6-95BE-3339AA420347}"/>
          </ac:picMkLst>
        </pc:picChg>
      </pc:sldChg>
      <pc:sldChg chg="del">
        <pc:chgData name="Alan Jonathan Da Silva Kido" userId="efd640a4-3def-4ee6-829f-891f5478c082" providerId="ADAL" clId="{2F96DBC6-D947-46A3-A00A-78F30182BE09}" dt="2021-09-13T12:48:26.392" v="52" actId="47"/>
        <pc:sldMkLst>
          <pc:docMk/>
          <pc:sldMk cId="0" sldId="265"/>
        </pc:sldMkLst>
      </pc:sldChg>
      <pc:sldChg chg="modSp">
        <pc:chgData name="Alan Jonathan Da Silva Kido" userId="efd640a4-3def-4ee6-829f-891f5478c082" providerId="ADAL" clId="{2F96DBC6-D947-46A3-A00A-78F30182BE09}" dt="2021-09-13T12:47:53.388" v="40"/>
        <pc:sldMkLst>
          <pc:docMk/>
          <pc:sldMk cId="1457499173" sldId="278"/>
        </pc:sldMkLst>
        <pc:spChg chg="mod">
          <ac:chgData name="Alan Jonathan Da Silva Kido" userId="efd640a4-3def-4ee6-829f-891f5478c082" providerId="ADAL" clId="{2F96DBC6-D947-46A3-A00A-78F30182BE09}" dt="2021-09-13T12:47:53.388" v="40"/>
          <ac:spMkLst>
            <pc:docMk/>
            <pc:sldMk cId="1457499173" sldId="278"/>
            <ac:spMk id="5" creationId="{A7EE0376-766D-3545-9668-844888240F94}"/>
          </ac:spMkLst>
        </pc:spChg>
      </pc:sldChg>
      <pc:sldChg chg="addSp delSp modSp">
        <pc:chgData name="Alan Jonathan Da Silva Kido" userId="efd640a4-3def-4ee6-829f-891f5478c082" providerId="ADAL" clId="{2F96DBC6-D947-46A3-A00A-78F30182BE09}" dt="2021-09-13T12:48:22.904" v="51" actId="1076"/>
        <pc:sldMkLst>
          <pc:docMk/>
          <pc:sldMk cId="4177692309" sldId="280"/>
        </pc:sldMkLst>
        <pc:picChg chg="add del mod">
          <ac:chgData name="Alan Jonathan Da Silva Kido" userId="efd640a4-3def-4ee6-829f-891f5478c082" providerId="ADAL" clId="{2F96DBC6-D947-46A3-A00A-78F30182BE09}" dt="2021-09-13T12:48:08.881" v="42" actId="21"/>
          <ac:picMkLst>
            <pc:docMk/>
            <pc:sldMk cId="4177692309" sldId="280"/>
            <ac:picMk id="4" creationId="{5936E12F-BC01-40DF-BF0E-41BE4B91836C}"/>
          </ac:picMkLst>
        </pc:picChg>
        <pc:picChg chg="add mod">
          <ac:chgData name="Alan Jonathan Da Silva Kido" userId="efd640a4-3def-4ee6-829f-891f5478c082" providerId="ADAL" clId="{2F96DBC6-D947-46A3-A00A-78F30182BE09}" dt="2021-09-13T12:48:22.904" v="51" actId="1076"/>
          <ac:picMkLst>
            <pc:docMk/>
            <pc:sldMk cId="4177692309" sldId="280"/>
            <ac:picMk id="5" creationId="{BCEA9C7C-B164-458E-A101-29051936327B}"/>
          </ac:picMkLst>
        </pc:picChg>
      </pc:sldChg>
      <pc:sldMasterChg chg="delSldLayout">
        <pc:chgData name="Alan Jonathan Da Silva Kido" userId="efd640a4-3def-4ee6-829f-891f5478c082" providerId="ADAL" clId="{2F96DBC6-D947-46A3-A00A-78F30182BE09}" dt="2021-09-13T12:48:26.392" v="52" actId="47"/>
        <pc:sldMasterMkLst>
          <pc:docMk/>
          <pc:sldMasterMk cId="0" sldId="2147483648"/>
        </pc:sldMasterMkLst>
        <pc:sldLayoutChg chg="del">
          <pc:chgData name="Alan Jonathan Da Silva Kido" userId="efd640a4-3def-4ee6-829f-891f5478c082" providerId="ADAL" clId="{2F96DBC6-D947-46A3-A00A-78F30182BE09}" dt="2021-09-13T12:48:26.392" v="52" actId="47"/>
          <pc:sldLayoutMkLst>
            <pc:docMk/>
            <pc:sldMasterMk cId="0" sldId="2147483648"/>
            <pc:sldLayoutMk cId="0" sldId="2147483649"/>
          </pc:sldLayoutMkLst>
        </pc:sldLayoutChg>
      </pc:sldMasterChg>
    </pc:docChg>
  </pc:docChgLst>
  <pc:docChgLst>
    <pc:chgData name="Fabiana Barros" userId="104a4771-a4f9-4dcc-b4c2-9b20e86b25f4" providerId="ADAL" clId="{4E2D2C65-3FC3-4330-8307-182EEC355A4D}"/>
    <pc:docChg chg="custSel addSld delSld modSld">
      <pc:chgData name="Fabiana Barros" userId="104a4771-a4f9-4dcc-b4c2-9b20e86b25f4" providerId="ADAL" clId="{4E2D2C65-3FC3-4330-8307-182EEC355A4D}" dt="2021-08-17T14:26:08.404" v="71" actId="20577"/>
      <pc:docMkLst>
        <pc:docMk/>
      </pc:docMkLst>
      <pc:sldChg chg="del">
        <pc:chgData name="Fabiana Barros" userId="104a4771-a4f9-4dcc-b4c2-9b20e86b25f4" providerId="ADAL" clId="{4E2D2C65-3FC3-4330-8307-182EEC355A4D}" dt="2021-08-17T14:23:16.429" v="0" actId="2696"/>
        <pc:sldMkLst>
          <pc:docMk/>
          <pc:sldMk cId="0" sldId="257"/>
        </pc:sldMkLst>
      </pc:sldChg>
      <pc:sldChg chg="del">
        <pc:chgData name="Fabiana Barros" userId="104a4771-a4f9-4dcc-b4c2-9b20e86b25f4" providerId="ADAL" clId="{4E2D2C65-3FC3-4330-8307-182EEC355A4D}" dt="2021-08-17T14:23:16.429" v="0" actId="2696"/>
        <pc:sldMkLst>
          <pc:docMk/>
          <pc:sldMk cId="0" sldId="258"/>
        </pc:sldMkLst>
      </pc:sldChg>
      <pc:sldChg chg="del">
        <pc:chgData name="Fabiana Barros" userId="104a4771-a4f9-4dcc-b4c2-9b20e86b25f4" providerId="ADAL" clId="{4E2D2C65-3FC3-4330-8307-182EEC355A4D}" dt="2021-08-17T14:23:37.491" v="1" actId="2696"/>
        <pc:sldMkLst>
          <pc:docMk/>
          <pc:sldMk cId="0" sldId="261"/>
        </pc:sldMkLst>
      </pc:sldChg>
      <pc:sldChg chg="del">
        <pc:chgData name="Fabiana Barros" userId="104a4771-a4f9-4dcc-b4c2-9b20e86b25f4" providerId="ADAL" clId="{4E2D2C65-3FC3-4330-8307-182EEC355A4D}" dt="2021-08-17T14:23:37.491" v="1" actId="2696"/>
        <pc:sldMkLst>
          <pc:docMk/>
          <pc:sldMk cId="0" sldId="262"/>
        </pc:sldMkLst>
      </pc:sldChg>
      <pc:sldChg chg="del">
        <pc:chgData name="Fabiana Barros" userId="104a4771-a4f9-4dcc-b4c2-9b20e86b25f4" providerId="ADAL" clId="{4E2D2C65-3FC3-4330-8307-182EEC355A4D}" dt="2021-08-17T14:23:37.491" v="1" actId="2696"/>
        <pc:sldMkLst>
          <pc:docMk/>
          <pc:sldMk cId="0" sldId="263"/>
        </pc:sldMkLst>
      </pc:sldChg>
      <pc:sldChg chg="del">
        <pc:chgData name="Fabiana Barros" userId="104a4771-a4f9-4dcc-b4c2-9b20e86b25f4" providerId="ADAL" clId="{4E2D2C65-3FC3-4330-8307-182EEC355A4D}" dt="2021-08-17T14:23:37.491" v="1" actId="2696"/>
        <pc:sldMkLst>
          <pc:docMk/>
          <pc:sldMk cId="0" sldId="264"/>
        </pc:sldMkLst>
      </pc:sldChg>
      <pc:sldChg chg="del">
        <pc:chgData name="Fabiana Barros" userId="104a4771-a4f9-4dcc-b4c2-9b20e86b25f4" providerId="ADAL" clId="{4E2D2C65-3FC3-4330-8307-182EEC355A4D}" dt="2021-08-17T14:23:37.491" v="1" actId="2696"/>
        <pc:sldMkLst>
          <pc:docMk/>
          <pc:sldMk cId="1017620338" sldId="266"/>
        </pc:sldMkLst>
      </pc:sldChg>
      <pc:sldChg chg="del">
        <pc:chgData name="Fabiana Barros" userId="104a4771-a4f9-4dcc-b4c2-9b20e86b25f4" providerId="ADAL" clId="{4E2D2C65-3FC3-4330-8307-182EEC355A4D}" dt="2021-08-17T14:23:37.491" v="1" actId="2696"/>
        <pc:sldMkLst>
          <pc:docMk/>
          <pc:sldMk cId="228195835" sldId="268"/>
        </pc:sldMkLst>
      </pc:sldChg>
      <pc:sldChg chg="del">
        <pc:chgData name="Fabiana Barros" userId="104a4771-a4f9-4dcc-b4c2-9b20e86b25f4" providerId="ADAL" clId="{4E2D2C65-3FC3-4330-8307-182EEC355A4D}" dt="2021-08-17T14:23:16.429" v="0" actId="2696"/>
        <pc:sldMkLst>
          <pc:docMk/>
          <pc:sldMk cId="1842033596" sldId="270"/>
        </pc:sldMkLst>
      </pc:sldChg>
      <pc:sldChg chg="del">
        <pc:chgData name="Fabiana Barros" userId="104a4771-a4f9-4dcc-b4c2-9b20e86b25f4" providerId="ADAL" clId="{4E2D2C65-3FC3-4330-8307-182EEC355A4D}" dt="2021-08-17T14:23:16.429" v="0" actId="2696"/>
        <pc:sldMkLst>
          <pc:docMk/>
          <pc:sldMk cId="2310410126" sldId="271"/>
        </pc:sldMkLst>
      </pc:sldChg>
      <pc:sldChg chg="del">
        <pc:chgData name="Fabiana Barros" userId="104a4771-a4f9-4dcc-b4c2-9b20e86b25f4" providerId="ADAL" clId="{4E2D2C65-3FC3-4330-8307-182EEC355A4D}" dt="2021-08-17T14:23:16.429" v="0" actId="2696"/>
        <pc:sldMkLst>
          <pc:docMk/>
          <pc:sldMk cId="635299008" sldId="272"/>
        </pc:sldMkLst>
      </pc:sldChg>
      <pc:sldChg chg="del">
        <pc:chgData name="Fabiana Barros" userId="104a4771-a4f9-4dcc-b4c2-9b20e86b25f4" providerId="ADAL" clId="{4E2D2C65-3FC3-4330-8307-182EEC355A4D}" dt="2021-08-17T14:23:16.429" v="0" actId="2696"/>
        <pc:sldMkLst>
          <pc:docMk/>
          <pc:sldMk cId="309609619" sldId="273"/>
        </pc:sldMkLst>
      </pc:sldChg>
      <pc:sldChg chg="del">
        <pc:chgData name="Fabiana Barros" userId="104a4771-a4f9-4dcc-b4c2-9b20e86b25f4" providerId="ADAL" clId="{4E2D2C65-3FC3-4330-8307-182EEC355A4D}" dt="2021-08-17T14:23:16.429" v="0" actId="2696"/>
        <pc:sldMkLst>
          <pc:docMk/>
          <pc:sldMk cId="492404969" sldId="274"/>
        </pc:sldMkLst>
      </pc:sldChg>
      <pc:sldChg chg="del">
        <pc:chgData name="Fabiana Barros" userId="104a4771-a4f9-4dcc-b4c2-9b20e86b25f4" providerId="ADAL" clId="{4E2D2C65-3FC3-4330-8307-182EEC355A4D}" dt="2021-08-17T14:23:16.429" v="0" actId="2696"/>
        <pc:sldMkLst>
          <pc:docMk/>
          <pc:sldMk cId="1490030669" sldId="275"/>
        </pc:sldMkLst>
      </pc:sldChg>
      <pc:sldChg chg="del">
        <pc:chgData name="Fabiana Barros" userId="104a4771-a4f9-4dcc-b4c2-9b20e86b25f4" providerId="ADAL" clId="{4E2D2C65-3FC3-4330-8307-182EEC355A4D}" dt="2021-08-17T14:23:16.429" v="0" actId="2696"/>
        <pc:sldMkLst>
          <pc:docMk/>
          <pc:sldMk cId="2313629780" sldId="276"/>
        </pc:sldMkLst>
      </pc:sldChg>
      <pc:sldChg chg="del">
        <pc:chgData name="Fabiana Barros" userId="104a4771-a4f9-4dcc-b4c2-9b20e86b25f4" providerId="ADAL" clId="{4E2D2C65-3FC3-4330-8307-182EEC355A4D}" dt="2021-08-17T14:23:16.429" v="0" actId="2696"/>
        <pc:sldMkLst>
          <pc:docMk/>
          <pc:sldMk cId="1330780766" sldId="277"/>
        </pc:sldMkLst>
      </pc:sldChg>
      <pc:sldChg chg="delSp modSp add mod modNotesTx">
        <pc:chgData name="Fabiana Barros" userId="104a4771-a4f9-4dcc-b4c2-9b20e86b25f4" providerId="ADAL" clId="{4E2D2C65-3FC3-4330-8307-182EEC355A4D}" dt="2021-08-17T14:24:58.951" v="7" actId="6549"/>
        <pc:sldMkLst>
          <pc:docMk/>
          <pc:sldMk cId="3115814120" sldId="279"/>
        </pc:sldMkLst>
        <pc:spChg chg="del">
          <ac:chgData name="Fabiana Barros" userId="104a4771-a4f9-4dcc-b4c2-9b20e86b25f4" providerId="ADAL" clId="{4E2D2C65-3FC3-4330-8307-182EEC355A4D}" dt="2021-08-17T14:23:48.098" v="3" actId="478"/>
          <ac:spMkLst>
            <pc:docMk/>
            <pc:sldMk cId="3115814120" sldId="279"/>
            <ac:spMk id="5" creationId="{A7EE0376-766D-3545-9668-844888240F94}"/>
          </ac:spMkLst>
        </pc:spChg>
        <pc:picChg chg="mod">
          <ac:chgData name="Fabiana Barros" userId="104a4771-a4f9-4dcc-b4c2-9b20e86b25f4" providerId="ADAL" clId="{4E2D2C65-3FC3-4330-8307-182EEC355A4D}" dt="2021-08-17T14:24:31.688" v="5" actId="14100"/>
          <ac:picMkLst>
            <pc:docMk/>
            <pc:sldMk cId="3115814120" sldId="279"/>
            <ac:picMk id="8" creationId="{94DC64F1-F4E8-004D-8D58-B492EB17F315}"/>
          </ac:picMkLst>
        </pc:picChg>
      </pc:sldChg>
      <pc:sldChg chg="delSp modSp add mod modNotesTx">
        <pc:chgData name="Fabiana Barros" userId="104a4771-a4f9-4dcc-b4c2-9b20e86b25f4" providerId="ADAL" clId="{4E2D2C65-3FC3-4330-8307-182EEC355A4D}" dt="2021-08-17T14:26:08.404" v="71" actId="20577"/>
        <pc:sldMkLst>
          <pc:docMk/>
          <pc:sldMk cId="4177692309" sldId="280"/>
        </pc:sldMkLst>
        <pc:spChg chg="del">
          <ac:chgData name="Fabiana Barros" userId="104a4771-a4f9-4dcc-b4c2-9b20e86b25f4" providerId="ADAL" clId="{4E2D2C65-3FC3-4330-8307-182EEC355A4D}" dt="2021-08-17T14:25:18.413" v="10" actId="478"/>
          <ac:spMkLst>
            <pc:docMk/>
            <pc:sldMk cId="4177692309" sldId="280"/>
            <ac:spMk id="5" creationId="{A7EE0376-766D-3545-9668-844888240F94}"/>
          </ac:spMkLst>
        </pc:spChg>
        <pc:spChg chg="del">
          <ac:chgData name="Fabiana Barros" userId="104a4771-a4f9-4dcc-b4c2-9b20e86b25f4" providerId="ADAL" clId="{4E2D2C65-3FC3-4330-8307-182EEC355A4D}" dt="2021-08-17T14:25:15.287" v="9" actId="478"/>
          <ac:spMkLst>
            <pc:docMk/>
            <pc:sldMk cId="4177692309" sldId="280"/>
            <ac:spMk id="9" creationId="{E16CE477-F96C-F449-B1CB-9BE703074ECD}"/>
          </ac:spMkLst>
        </pc:spChg>
        <pc:spChg chg="del">
          <ac:chgData name="Fabiana Barros" userId="104a4771-a4f9-4dcc-b4c2-9b20e86b25f4" providerId="ADAL" clId="{4E2D2C65-3FC3-4330-8307-182EEC355A4D}" dt="2021-08-17T14:25:15.287" v="9" actId="478"/>
          <ac:spMkLst>
            <pc:docMk/>
            <pc:sldMk cId="4177692309" sldId="280"/>
            <ac:spMk id="10" creationId="{2C5BA08A-03F4-884B-A141-9E0DBE9DF656}"/>
          </ac:spMkLst>
        </pc:spChg>
        <pc:picChg chg="mod">
          <ac:chgData name="Fabiana Barros" userId="104a4771-a4f9-4dcc-b4c2-9b20e86b25f4" providerId="ADAL" clId="{4E2D2C65-3FC3-4330-8307-182EEC355A4D}" dt="2021-08-17T14:25:23.421" v="12" actId="14100"/>
          <ac:picMkLst>
            <pc:docMk/>
            <pc:sldMk cId="4177692309" sldId="280"/>
            <ac:picMk id="7" creationId="{8EF728C1-7FD3-CD41-BC40-0E4A770C803F}"/>
          </ac:picMkLst>
        </pc:picChg>
        <pc:cxnChg chg="del">
          <ac:chgData name="Fabiana Barros" userId="104a4771-a4f9-4dcc-b4c2-9b20e86b25f4" providerId="ADAL" clId="{4E2D2C65-3FC3-4330-8307-182EEC355A4D}" dt="2021-08-17T14:25:15.287" v="9" actId="478"/>
          <ac:cxnSpMkLst>
            <pc:docMk/>
            <pc:sldMk cId="4177692309" sldId="280"/>
            <ac:cxnSpMk id="8" creationId="{979C800F-8A6B-484C-B074-269A98A09449}"/>
          </ac:cxnSpMkLst>
        </pc:cxnChg>
      </pc:sldChg>
      <pc:sldChg chg="del">
        <pc:chgData name="Fabiana Barros" userId="104a4771-a4f9-4dcc-b4c2-9b20e86b25f4" providerId="ADAL" clId="{4E2D2C65-3FC3-4330-8307-182EEC355A4D}" dt="2021-08-17T14:23:37.491" v="1" actId="2696"/>
        <pc:sldMkLst>
          <pc:docMk/>
          <pc:sldMk cId="463309657" sldId="281"/>
        </pc:sldMkLst>
      </pc:sldChg>
      <pc:sldChg chg="del">
        <pc:chgData name="Fabiana Barros" userId="104a4771-a4f9-4dcc-b4c2-9b20e86b25f4" providerId="ADAL" clId="{4E2D2C65-3FC3-4330-8307-182EEC355A4D}" dt="2021-08-17T14:23:37.491" v="1" actId="2696"/>
        <pc:sldMkLst>
          <pc:docMk/>
          <pc:sldMk cId="1389708288" sldId="282"/>
        </pc:sldMkLst>
      </pc:sldChg>
      <pc:sldChg chg="del">
        <pc:chgData name="Fabiana Barros" userId="104a4771-a4f9-4dcc-b4c2-9b20e86b25f4" providerId="ADAL" clId="{4E2D2C65-3FC3-4330-8307-182EEC355A4D}" dt="2021-08-17T14:23:37.491" v="1" actId="2696"/>
        <pc:sldMkLst>
          <pc:docMk/>
          <pc:sldMk cId="3589522508" sldId="283"/>
        </pc:sldMkLst>
      </pc:sldChg>
      <pc:sldChg chg="del">
        <pc:chgData name="Fabiana Barros" userId="104a4771-a4f9-4dcc-b4c2-9b20e86b25f4" providerId="ADAL" clId="{4E2D2C65-3FC3-4330-8307-182EEC355A4D}" dt="2021-08-17T14:23:37.491" v="1" actId="2696"/>
        <pc:sldMkLst>
          <pc:docMk/>
          <pc:sldMk cId="2426312109" sldId="284"/>
        </pc:sldMkLst>
      </pc:sldChg>
      <pc:sldChg chg="del">
        <pc:chgData name="Fabiana Barros" userId="104a4771-a4f9-4dcc-b4c2-9b20e86b25f4" providerId="ADAL" clId="{4E2D2C65-3FC3-4330-8307-182EEC355A4D}" dt="2021-08-17T14:23:37.491" v="1" actId="2696"/>
        <pc:sldMkLst>
          <pc:docMk/>
          <pc:sldMk cId="175348487" sldId="285"/>
        </pc:sldMkLst>
      </pc:sldChg>
      <pc:sldChg chg="del">
        <pc:chgData name="Fabiana Barros" userId="104a4771-a4f9-4dcc-b4c2-9b20e86b25f4" providerId="ADAL" clId="{4E2D2C65-3FC3-4330-8307-182EEC355A4D}" dt="2021-08-17T14:23:37.491" v="1" actId="2696"/>
        <pc:sldMkLst>
          <pc:docMk/>
          <pc:sldMk cId="850139137" sldId="286"/>
        </pc:sldMkLst>
      </pc:sldChg>
      <pc:sldChg chg="del">
        <pc:chgData name="Fabiana Barros" userId="104a4771-a4f9-4dcc-b4c2-9b20e86b25f4" providerId="ADAL" clId="{4E2D2C65-3FC3-4330-8307-182EEC355A4D}" dt="2021-08-17T14:23:37.491" v="1" actId="2696"/>
        <pc:sldMkLst>
          <pc:docMk/>
          <pc:sldMk cId="14201568" sldId="287"/>
        </pc:sldMkLst>
      </pc:sldChg>
      <pc:sldChg chg="del">
        <pc:chgData name="Fabiana Barros" userId="104a4771-a4f9-4dcc-b4c2-9b20e86b25f4" providerId="ADAL" clId="{4E2D2C65-3FC3-4330-8307-182EEC355A4D}" dt="2021-08-17T14:23:37.491" v="1" actId="2696"/>
        <pc:sldMkLst>
          <pc:docMk/>
          <pc:sldMk cId="20993908" sldId="288"/>
        </pc:sldMkLst>
      </pc:sldChg>
      <pc:sldChg chg="del">
        <pc:chgData name="Fabiana Barros" userId="104a4771-a4f9-4dcc-b4c2-9b20e86b25f4" providerId="ADAL" clId="{4E2D2C65-3FC3-4330-8307-182EEC355A4D}" dt="2021-08-17T14:23:37.491" v="1" actId="2696"/>
        <pc:sldMkLst>
          <pc:docMk/>
          <pc:sldMk cId="343436657" sldId="289"/>
        </pc:sldMkLst>
      </pc:sldChg>
      <pc:sldChg chg="del">
        <pc:chgData name="Fabiana Barros" userId="104a4771-a4f9-4dcc-b4c2-9b20e86b25f4" providerId="ADAL" clId="{4E2D2C65-3FC3-4330-8307-182EEC355A4D}" dt="2021-08-17T14:23:37.491" v="1" actId="2696"/>
        <pc:sldMkLst>
          <pc:docMk/>
          <pc:sldMk cId="2736082538" sldId="290"/>
        </pc:sldMkLst>
      </pc:sldChg>
      <pc:sldChg chg="del">
        <pc:chgData name="Fabiana Barros" userId="104a4771-a4f9-4dcc-b4c2-9b20e86b25f4" providerId="ADAL" clId="{4E2D2C65-3FC3-4330-8307-182EEC355A4D}" dt="2021-08-17T14:23:37.491" v="1" actId="2696"/>
        <pc:sldMkLst>
          <pc:docMk/>
          <pc:sldMk cId="1758644441" sldId="291"/>
        </pc:sldMkLst>
      </pc:sldChg>
      <pc:sldChg chg="del">
        <pc:chgData name="Fabiana Barros" userId="104a4771-a4f9-4dcc-b4c2-9b20e86b25f4" providerId="ADAL" clId="{4E2D2C65-3FC3-4330-8307-182EEC355A4D}" dt="2021-08-17T14:23:37.491" v="1" actId="2696"/>
        <pc:sldMkLst>
          <pc:docMk/>
          <pc:sldMk cId="573715310" sldId="292"/>
        </pc:sldMkLst>
      </pc:sldChg>
      <pc:sldChg chg="del">
        <pc:chgData name="Fabiana Barros" userId="104a4771-a4f9-4dcc-b4c2-9b20e86b25f4" providerId="ADAL" clId="{4E2D2C65-3FC3-4330-8307-182EEC355A4D}" dt="2021-08-17T14:23:37.491" v="1" actId="2696"/>
        <pc:sldMkLst>
          <pc:docMk/>
          <pc:sldMk cId="1366200690" sldId="293"/>
        </pc:sldMkLst>
      </pc:sldChg>
      <pc:sldChg chg="del">
        <pc:chgData name="Fabiana Barros" userId="104a4771-a4f9-4dcc-b4c2-9b20e86b25f4" providerId="ADAL" clId="{4E2D2C65-3FC3-4330-8307-182EEC355A4D}" dt="2021-08-17T14:23:37.491" v="1" actId="2696"/>
        <pc:sldMkLst>
          <pc:docMk/>
          <pc:sldMk cId="1593628157" sldId="294"/>
        </pc:sldMkLst>
      </pc:sldChg>
    </pc:docChg>
  </pc:docChgLst>
  <pc:docChgLst>
    <pc:chgData name="Alan Jonathan Da Silva Kido" userId="efd640a4-3def-4ee6-829f-891f5478c082" providerId="ADAL" clId="{627882B6-7936-4C54-8995-2A354A8495BD}"/>
    <pc:docChg chg="custSel modSld modMainMaster">
      <pc:chgData name="Alan Jonathan Da Silva Kido" userId="efd640a4-3def-4ee6-829f-891f5478c082" providerId="ADAL" clId="{627882B6-7936-4C54-8995-2A354A8495BD}" dt="2021-08-20T20:24:14.738" v="33"/>
      <pc:docMkLst>
        <pc:docMk/>
      </pc:docMkLst>
      <pc:sldChg chg="addSp delSp modSp mod">
        <pc:chgData name="Alan Jonathan Da Silva Kido" userId="efd640a4-3def-4ee6-829f-891f5478c082" providerId="ADAL" clId="{627882B6-7936-4C54-8995-2A354A8495BD}" dt="2021-08-20T20:02:05.779" v="2" actId="478"/>
        <pc:sldMkLst>
          <pc:docMk/>
          <pc:sldMk cId="0" sldId="260"/>
        </pc:sldMkLst>
        <pc:spChg chg="add del mod">
          <ac:chgData name="Alan Jonathan Da Silva Kido" userId="efd640a4-3def-4ee6-829f-891f5478c082" providerId="ADAL" clId="{627882B6-7936-4C54-8995-2A354A8495BD}" dt="2021-08-20T20:02:05.779" v="2" actId="478"/>
          <ac:spMkLst>
            <pc:docMk/>
            <pc:sldMk cId="0" sldId="260"/>
            <ac:spMk id="6" creationId="{66FC3F9D-B54D-42DD-8436-95F95C740A58}"/>
          </ac:spMkLst>
        </pc:spChg>
        <pc:spChg chg="add del mod">
          <ac:chgData name="Alan Jonathan Da Silva Kido" userId="efd640a4-3def-4ee6-829f-891f5478c082" providerId="ADAL" clId="{627882B6-7936-4C54-8995-2A354A8495BD}" dt="2021-08-20T20:02:05.779" v="2" actId="478"/>
          <ac:spMkLst>
            <pc:docMk/>
            <pc:sldMk cId="0" sldId="260"/>
            <ac:spMk id="7" creationId="{0A958EA0-C53F-46AB-A339-D802A67D517A}"/>
          </ac:spMkLst>
        </pc:spChg>
        <pc:spChg chg="add del mod">
          <ac:chgData name="Alan Jonathan Da Silva Kido" userId="efd640a4-3def-4ee6-829f-891f5478c082" providerId="ADAL" clId="{627882B6-7936-4C54-8995-2A354A8495BD}" dt="2021-08-20T20:02:05.779" v="2" actId="478"/>
          <ac:spMkLst>
            <pc:docMk/>
            <pc:sldMk cId="0" sldId="260"/>
            <ac:spMk id="8" creationId="{94A23107-AC24-4FF6-BE89-5B7CD4550637}"/>
          </ac:spMkLst>
        </pc:spChg>
      </pc:sldChg>
      <pc:sldMasterChg chg="addSp modSp mod">
        <pc:chgData name="Alan Jonathan Da Silva Kido" userId="efd640a4-3def-4ee6-829f-891f5478c082" providerId="ADAL" clId="{627882B6-7936-4C54-8995-2A354A8495BD}" dt="2021-08-20T20:24:14.738" v="33"/>
        <pc:sldMasterMkLst>
          <pc:docMk/>
          <pc:sldMasterMk cId="0" sldId="2147483648"/>
        </pc:sldMasterMkLst>
        <pc:spChg chg="add mod ord modVis">
          <ac:chgData name="Alan Jonathan Da Silva Kido" userId="efd640a4-3def-4ee6-829f-891f5478c082" providerId="ADAL" clId="{627882B6-7936-4C54-8995-2A354A8495BD}" dt="2021-08-20T20:24:14.738" v="33"/>
          <ac:spMkLst>
            <pc:docMk/>
            <pc:sldMasterMk cId="0" sldId="2147483648"/>
            <ac:spMk id="7" creationId="{C74CE6A0-B42B-45D6-BAF6-5898D304EAF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143000" y="685800"/>
            <a:ext cx="4572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a:p>
            <a:endParaRPr lang="pt-BR" dirty="0"/>
          </a:p>
        </p:txBody>
      </p:sp>
    </p:spTree>
    <p:extLst>
      <p:ext uri="{BB962C8B-B14F-4D97-AF65-F5344CB8AC3E}">
        <p14:creationId xmlns:p14="http://schemas.microsoft.com/office/powerpoint/2010/main" val="353470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inserir</a:t>
            </a:r>
            <a:r>
              <a:rPr lang="en-US" sz="1200" dirty="0">
                <a:solidFill>
                  <a:schemeClr val="accent5"/>
                </a:solidFill>
              </a:rPr>
              <a:t>, </a:t>
            </a:r>
            <a:r>
              <a:rPr lang="en-US" sz="1200" dirty="0" err="1">
                <a:solidFill>
                  <a:schemeClr val="accent5"/>
                </a:solidFill>
              </a:rPr>
              <a:t>imagem</a:t>
            </a:r>
            <a:r>
              <a:rPr lang="en-US" sz="1200" dirty="0">
                <a:solidFill>
                  <a:schemeClr val="accent5"/>
                </a:solidFill>
              </a:rPr>
              <a:t>, </a:t>
            </a:r>
            <a:r>
              <a:rPr lang="en-US" sz="1200" dirty="0" err="1">
                <a:solidFill>
                  <a:schemeClr val="accent5"/>
                </a:solidFill>
              </a:rPr>
              <a:t>este</a:t>
            </a:r>
            <a:r>
              <a:rPr lang="en-US" sz="1200" dirty="0">
                <a:solidFill>
                  <a:schemeClr val="accent5"/>
                </a:solidFill>
              </a:rPr>
              <a:t> </a:t>
            </a:r>
            <a:r>
              <a:rPr lang="en-US" sz="1200" dirty="0" err="1">
                <a:solidFill>
                  <a:schemeClr val="accent5"/>
                </a:solidFill>
              </a:rPr>
              <a:t>dispositivo</a:t>
            </a:r>
            <a:r>
              <a:rPr lang="en-US" sz="1200" dirty="0">
                <a:solidFill>
                  <a:schemeClr val="accent5"/>
                </a:solidFill>
              </a:rPr>
              <a:t>, </a:t>
            </a:r>
            <a:r>
              <a:rPr lang="en-US" sz="1200" dirty="0" err="1">
                <a:solidFill>
                  <a:schemeClr val="accent5"/>
                </a:solidFill>
              </a:rPr>
              <a:t>coloque</a:t>
            </a:r>
            <a:r>
              <a:rPr lang="en-US" sz="1200" dirty="0">
                <a:solidFill>
                  <a:schemeClr val="accent5"/>
                </a:solidFill>
              </a:rPr>
              <a:t> </a:t>
            </a:r>
            <a:r>
              <a:rPr lang="en-US" sz="1200" dirty="0" err="1">
                <a:solidFill>
                  <a:schemeClr val="accent5"/>
                </a:solidFill>
              </a:rPr>
              <a:t>sua</a:t>
            </a:r>
            <a:r>
              <a:rPr lang="en-US" sz="1200" dirty="0">
                <a:solidFill>
                  <a:schemeClr val="accent5"/>
                </a:solidFill>
              </a:rPr>
              <a:t> logo no </a:t>
            </a:r>
            <a:r>
              <a:rPr lang="en-US" sz="1200" dirty="0" err="1">
                <a:solidFill>
                  <a:schemeClr val="accent5"/>
                </a:solidFill>
              </a:rPr>
              <a:t>espaço</a:t>
            </a:r>
            <a:r>
              <a:rPr lang="en-US" sz="1200" dirty="0">
                <a:solidFill>
                  <a:schemeClr val="accent5"/>
                </a:solidFill>
              </a:rPr>
              <a:t> </a:t>
            </a:r>
            <a:r>
              <a:rPr lang="en-US" sz="1200" dirty="0" err="1">
                <a:solidFill>
                  <a:schemeClr val="accent5"/>
                </a:solidFill>
              </a:rPr>
              <a:t>indicado</a:t>
            </a:r>
            <a:r>
              <a:rPr lang="en-US" sz="1200" dirty="0">
                <a:solidFill>
                  <a:schemeClr val="accent5"/>
                </a:solidFill>
              </a:rPr>
              <a:t>.</a:t>
            </a:r>
          </a:p>
          <a:p>
            <a:pPr algn="l" defTabSz="567019"/>
            <a:r>
              <a:rPr lang="en-US" sz="1200" dirty="0">
                <a:solidFill>
                  <a:schemeClr val="accent5"/>
                </a:solidFill>
              </a:rPr>
              <a:t>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Exportar</a:t>
            </a:r>
            <a:r>
              <a:rPr lang="en-US" sz="1200" dirty="0">
                <a:solidFill>
                  <a:schemeClr val="accent5"/>
                </a:solidFill>
              </a:rPr>
              <a:t>, </a:t>
            </a:r>
            <a:r>
              <a:rPr lang="en-US" sz="1200" dirty="0" err="1">
                <a:solidFill>
                  <a:schemeClr val="accent5"/>
                </a:solidFill>
              </a:rPr>
              <a:t>Alterar</a:t>
            </a:r>
            <a:r>
              <a:rPr lang="en-US" sz="1200" dirty="0">
                <a:solidFill>
                  <a:schemeClr val="accent5"/>
                </a:solidFill>
              </a:rPr>
              <a:t> </a:t>
            </a:r>
            <a:r>
              <a:rPr lang="en-US" sz="1200" dirty="0" err="1">
                <a:solidFill>
                  <a:schemeClr val="accent5"/>
                </a:solidFill>
              </a:rPr>
              <a:t>tipo</a:t>
            </a:r>
            <a:r>
              <a:rPr lang="en-US" sz="1200" dirty="0">
                <a:solidFill>
                  <a:schemeClr val="accent5"/>
                </a:solidFill>
              </a:rPr>
              <a:t> de </a:t>
            </a:r>
            <a:r>
              <a:rPr lang="en-US" sz="1200" dirty="0" err="1">
                <a:solidFill>
                  <a:schemeClr val="accent5"/>
                </a:solidFill>
              </a:rPr>
              <a:t>arquivo</a:t>
            </a:r>
            <a:r>
              <a:rPr lang="en-US" sz="1200" dirty="0">
                <a:solidFill>
                  <a:schemeClr val="accent5"/>
                </a:solidFill>
              </a:rPr>
              <a:t>, </a:t>
            </a:r>
            <a:r>
              <a:rPr lang="en-US" sz="1200" dirty="0" err="1">
                <a:solidFill>
                  <a:schemeClr val="accent5"/>
                </a:solidFill>
              </a:rPr>
              <a:t>escolha</a:t>
            </a:r>
            <a:r>
              <a:rPr lang="en-US" sz="1200" dirty="0">
                <a:solidFill>
                  <a:schemeClr val="accent5"/>
                </a:solidFill>
              </a:rPr>
              <a:t> PNG </a:t>
            </a:r>
            <a:r>
              <a:rPr lang="en-US" sz="1200" dirty="0" err="1">
                <a:solidFill>
                  <a:schemeClr val="accent5"/>
                </a:solidFill>
              </a:rPr>
              <a:t>ou</a:t>
            </a:r>
            <a:r>
              <a:rPr lang="en-US" sz="1200" dirty="0">
                <a:solidFill>
                  <a:schemeClr val="accent5"/>
                </a:solidFill>
              </a:rPr>
              <a:t> JPG, </a:t>
            </a:r>
            <a:r>
              <a:rPr lang="en-US" sz="1200" dirty="0" err="1">
                <a:solidFill>
                  <a:schemeClr val="accent5"/>
                </a:solidFill>
              </a:rPr>
              <a:t>salvar</a:t>
            </a:r>
            <a:r>
              <a:rPr lang="en-US" sz="1200" dirty="0">
                <a:solidFill>
                  <a:schemeClr val="accent5"/>
                </a:solidFill>
              </a:rPr>
              <a:t> </a:t>
            </a:r>
            <a:r>
              <a:rPr lang="en-US" sz="1200" dirty="0" err="1">
                <a:solidFill>
                  <a:schemeClr val="accent5"/>
                </a:solidFill>
              </a:rPr>
              <a:t>como</a:t>
            </a:r>
            <a:r>
              <a:rPr lang="en-US" sz="1200" dirty="0">
                <a:solidFill>
                  <a:schemeClr val="accent5"/>
                </a:solidFill>
              </a:rPr>
              <a:t> e clique </a:t>
            </a:r>
            <a:r>
              <a:rPr lang="en-US" sz="1200" dirty="0" err="1">
                <a:solidFill>
                  <a:schemeClr val="accent5"/>
                </a:solidFill>
              </a:rPr>
              <a:t>em</a:t>
            </a:r>
            <a:r>
              <a:rPr lang="en-US" sz="1200" dirty="0">
                <a:solidFill>
                  <a:schemeClr val="accent5"/>
                </a:solidFill>
              </a:rPr>
              <a:t> </a:t>
            </a:r>
            <a:r>
              <a:rPr lang="en-US" sz="1200" dirty="0" err="1">
                <a:solidFill>
                  <a:schemeClr val="accent5"/>
                </a:solidFill>
              </a:rPr>
              <a:t>apenas</a:t>
            </a:r>
            <a:r>
              <a:rPr lang="en-US" sz="1200" dirty="0">
                <a:solidFill>
                  <a:schemeClr val="accent5"/>
                </a:solidFill>
              </a:rPr>
              <a:t> </a:t>
            </a:r>
            <a:r>
              <a:rPr lang="en-US" sz="1200" dirty="0" err="1">
                <a:solidFill>
                  <a:schemeClr val="accent5"/>
                </a:solidFill>
              </a:rPr>
              <a:t>esse</a:t>
            </a:r>
            <a:r>
              <a:rPr lang="en-US" sz="1200" dirty="0">
                <a:solidFill>
                  <a:schemeClr val="accent5"/>
                </a:solidFill>
              </a:rPr>
              <a:t> slide.</a:t>
            </a:r>
          </a:p>
          <a:p>
            <a:endParaRPr lang="pt-BR" dirty="0"/>
          </a:p>
        </p:txBody>
      </p:sp>
    </p:spTree>
    <p:extLst>
      <p:ext uri="{BB962C8B-B14F-4D97-AF65-F5344CB8AC3E}">
        <p14:creationId xmlns:p14="http://schemas.microsoft.com/office/powerpoint/2010/main" val="2949098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xfrm>
            <a:off x="11614201" y="3291681"/>
            <a:ext cx="231243" cy="249238"/>
          </a:xfrm>
          <a:prstGeom prst="rect">
            <a:avLst/>
          </a:prstGeom>
        </p:spPr>
        <p:txBody>
          <a:bodyPr lIns="35718" tIns="35718" rIns="35718" bIns="35718" anchor="t"/>
          <a:lstStyle>
            <a:lvl1pPr algn="ctr" defTabSz="410765">
              <a:defRPr sz="1100">
                <a:solidFill>
                  <a:srgbClr val="000000"/>
                </a:solidFill>
                <a:latin typeface="TIM Sans Light"/>
                <a:ea typeface="TIM Sans Light"/>
                <a:cs typeface="TIM Sans Light"/>
                <a:sym typeface="TIM Sans Light"/>
              </a:defRPr>
            </a:lvl1pPr>
          </a:lstStyle>
          <a:p>
            <a:fld id="{86CB4B4D-7CA3-9044-876B-883B54F8677D}" type="slidenum">
              <a:t>‹nº›</a:t>
            </a:fld>
            <a:endParaRPr/>
          </a:p>
        </p:txBody>
      </p:sp>
      <p:sp>
        <p:nvSpPr>
          <p:cNvPr id="21" name="Betc havas @ 2021"/>
          <p:cNvSpPr txBox="1"/>
          <p:nvPr/>
        </p:nvSpPr>
        <p:spPr>
          <a:xfrm rot="16200000">
            <a:off x="10592769" y="1350786"/>
            <a:ext cx="2274108"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228600">
              <a:defRPr sz="900" cap="all" spc="233">
                <a:solidFill>
                  <a:srgbClr val="2C2934"/>
                </a:solidFill>
                <a:latin typeface="TIM Sans"/>
                <a:ea typeface="TIM Sans"/>
                <a:cs typeface="TIM Sans"/>
                <a:sym typeface="TIM Sans"/>
              </a:defRPr>
            </a:lvl1pPr>
          </a:lstStyle>
          <a:p>
            <a:r>
              <a:t>Betc havas @ 2021</a:t>
            </a:r>
          </a:p>
        </p:txBody>
      </p:sp>
      <p:sp>
        <p:nvSpPr>
          <p:cNvPr id="22" name="Programa intercompany"/>
          <p:cNvSpPr txBox="1"/>
          <p:nvPr/>
        </p:nvSpPr>
        <p:spPr>
          <a:xfrm rot="16200000">
            <a:off x="10300264" y="5090783"/>
            <a:ext cx="2859117"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r" defTabSz="228600">
              <a:defRPr sz="900" cap="all" spc="188">
                <a:solidFill>
                  <a:srgbClr val="2C2934"/>
                </a:solidFill>
                <a:latin typeface="TIM Sans"/>
                <a:ea typeface="TIM Sans"/>
                <a:cs typeface="TIM Sans"/>
                <a:sym typeface="TIM Sans"/>
              </a:defRPr>
            </a:lvl1pPr>
          </a:lstStyle>
          <a:p>
            <a:r>
              <a:t>Programa intercompany</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1">
    <p:bg>
      <p:bgPr>
        <a:solidFill>
          <a:srgbClr val="FFFFFF"/>
        </a:solidFill>
        <a:effectLst/>
      </p:bgPr>
    </p:bg>
    <p:spTree>
      <p:nvGrpSpPr>
        <p:cNvPr id="1" name=""/>
        <p:cNvGrpSpPr/>
        <p:nvPr/>
      </p:nvGrpSpPr>
      <p:grpSpPr>
        <a:xfrm>
          <a:off x="0" y="0"/>
          <a:ext cx="0" cy="0"/>
          <a:chOff x="0" y="0"/>
          <a:chExt cx="0" cy="0"/>
        </a:xfrm>
      </p:grpSpPr>
      <p:sp>
        <p:nvSpPr>
          <p:cNvPr id="29" name="Rectangle"/>
          <p:cNvSpPr/>
          <p:nvPr/>
        </p:nvSpPr>
        <p:spPr>
          <a:xfrm>
            <a:off x="-314337" y="-305891"/>
            <a:ext cx="12930651" cy="3747228"/>
          </a:xfrm>
          <a:prstGeom prst="rect">
            <a:avLst/>
          </a:prstGeom>
          <a:solidFill>
            <a:srgbClr val="0433FF"/>
          </a:solidFill>
          <a:ln w="12700">
            <a:solidFill>
              <a:srgbClr val="FFFFFF"/>
            </a:solidFill>
            <a:miter/>
          </a:ln>
        </p:spPr>
        <p:txBody>
          <a:bodyPr lIns="45719" rIns="45719" anchor="ctr"/>
          <a:lstStyle/>
          <a:p>
            <a:endParaRPr/>
          </a:p>
        </p:txBody>
      </p:sp>
      <p:sp>
        <p:nvSpPr>
          <p:cNvPr id="30" name="Betc havas @ 2021"/>
          <p:cNvSpPr txBox="1"/>
          <p:nvPr/>
        </p:nvSpPr>
        <p:spPr>
          <a:xfrm rot="16200000">
            <a:off x="10592769" y="1350786"/>
            <a:ext cx="2274108"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228600">
              <a:defRPr sz="900" cap="all" spc="233">
                <a:solidFill>
                  <a:srgbClr val="FFFFFF"/>
                </a:solidFill>
                <a:latin typeface="TIM Sans"/>
                <a:ea typeface="TIM Sans"/>
                <a:cs typeface="TIM Sans"/>
                <a:sym typeface="TIM Sans"/>
              </a:defRPr>
            </a:lvl1pPr>
          </a:lstStyle>
          <a:p>
            <a:r>
              <a:t>Betc havas @ 2021</a:t>
            </a:r>
          </a:p>
        </p:txBody>
      </p:sp>
      <p:sp>
        <p:nvSpPr>
          <p:cNvPr id="31" name="Blue Friday 2021"/>
          <p:cNvSpPr txBox="1"/>
          <p:nvPr/>
        </p:nvSpPr>
        <p:spPr>
          <a:xfrm rot="16200000">
            <a:off x="10300264" y="5090783"/>
            <a:ext cx="2859117"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r" defTabSz="228600">
              <a:defRPr sz="900" cap="all" spc="188">
                <a:solidFill>
                  <a:srgbClr val="2C2934"/>
                </a:solidFill>
                <a:latin typeface="TIM Sans"/>
                <a:ea typeface="TIM Sans"/>
                <a:cs typeface="TIM Sans"/>
                <a:sym typeface="TIM Sans"/>
              </a:defRPr>
            </a:lvl1pPr>
          </a:lstStyle>
          <a:p>
            <a:r>
              <a:t> Blue Friday 2021</a:t>
            </a:r>
          </a:p>
        </p:txBody>
      </p:sp>
      <p:sp>
        <p:nvSpPr>
          <p:cNvPr id="32" name="Slide Number"/>
          <p:cNvSpPr txBox="1">
            <a:spLocks noGrp="1"/>
          </p:cNvSpPr>
          <p:nvPr>
            <p:ph type="sldNum" sz="quarter" idx="2"/>
          </p:nvPr>
        </p:nvSpPr>
        <p:spPr>
          <a:xfrm>
            <a:off x="11614201" y="3291681"/>
            <a:ext cx="231243" cy="249238"/>
          </a:xfrm>
          <a:prstGeom prst="rect">
            <a:avLst/>
          </a:prstGeom>
        </p:spPr>
        <p:txBody>
          <a:bodyPr lIns="35718" tIns="35718" rIns="35718" bIns="35718" anchor="t"/>
          <a:lstStyle>
            <a:lvl1pPr algn="ctr" defTabSz="410765">
              <a:defRPr sz="1100">
                <a:solidFill>
                  <a:srgbClr val="000000"/>
                </a:solidFill>
                <a:latin typeface="TIM Sans Light"/>
                <a:ea typeface="TIM Sans Light"/>
                <a:cs typeface="TIM Sans Light"/>
                <a:sym typeface="TIM Sans Light"/>
              </a:defRPr>
            </a:lvl1p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sp>
        <p:nvSpPr>
          <p:cNvPr id="39" name="Slide Number"/>
          <p:cNvSpPr txBox="1">
            <a:spLocks noGrp="1"/>
          </p:cNvSpPr>
          <p:nvPr>
            <p:ph type="sldNum" sz="quarter" idx="2"/>
          </p:nvPr>
        </p:nvSpPr>
        <p:spPr>
          <a:xfrm>
            <a:off x="11614201" y="3291681"/>
            <a:ext cx="231243" cy="249238"/>
          </a:xfrm>
          <a:prstGeom prst="rect">
            <a:avLst/>
          </a:prstGeom>
        </p:spPr>
        <p:txBody>
          <a:bodyPr lIns="35718" tIns="35718" rIns="35718" bIns="35718" anchor="t"/>
          <a:lstStyle>
            <a:lvl1pPr algn="ctr" defTabSz="410765">
              <a:defRPr sz="1100">
                <a:solidFill>
                  <a:srgbClr val="FFFFFF"/>
                </a:solidFill>
                <a:latin typeface="TIM Sans Light"/>
                <a:ea typeface="TIM Sans Light"/>
                <a:cs typeface="TIM Sans Light"/>
                <a:sym typeface="TIM Sans Light"/>
              </a:defRPr>
            </a:lvl1pPr>
          </a:lstStyle>
          <a:p>
            <a:fld id="{86CB4B4D-7CA3-9044-876B-883B54F8677D}" type="slidenum">
              <a:t>‹nº›</a:t>
            </a:fld>
            <a:endParaRPr/>
          </a:p>
        </p:txBody>
      </p:sp>
      <p:sp>
        <p:nvSpPr>
          <p:cNvPr id="40" name="Betc havas @ 2021"/>
          <p:cNvSpPr txBox="1"/>
          <p:nvPr/>
        </p:nvSpPr>
        <p:spPr>
          <a:xfrm rot="16200000">
            <a:off x="10592769" y="1350786"/>
            <a:ext cx="2274108"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228600">
              <a:defRPr sz="900" cap="all" spc="233">
                <a:solidFill>
                  <a:srgbClr val="FFFFFF"/>
                </a:solidFill>
                <a:latin typeface="TIM Sans"/>
                <a:ea typeface="TIM Sans"/>
                <a:cs typeface="TIM Sans"/>
                <a:sym typeface="TIM Sans"/>
              </a:defRPr>
            </a:lvl1pPr>
          </a:lstStyle>
          <a:p>
            <a:r>
              <a:t>Betc havas @ 2021</a:t>
            </a:r>
          </a:p>
        </p:txBody>
      </p:sp>
      <p:sp>
        <p:nvSpPr>
          <p:cNvPr id="41" name="blue Friday 2021"/>
          <p:cNvSpPr txBox="1"/>
          <p:nvPr/>
        </p:nvSpPr>
        <p:spPr>
          <a:xfrm rot="16200000">
            <a:off x="10300264" y="5090783"/>
            <a:ext cx="2859117"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r" defTabSz="228600">
              <a:defRPr sz="900" cap="all" spc="188">
                <a:solidFill>
                  <a:srgbClr val="FFFFFF"/>
                </a:solidFill>
                <a:latin typeface="TIM Sans"/>
                <a:ea typeface="TIM Sans"/>
                <a:cs typeface="TIM Sans"/>
                <a:sym typeface="TIM Sans"/>
              </a:defRPr>
            </a:lvl1pPr>
          </a:lstStyle>
          <a:p>
            <a:r>
              <a:t>blue Friday 2021</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copy">
    <p:bg>
      <p:bgPr>
        <a:solidFill>
          <a:srgbClr val="000000"/>
        </a:solidFill>
        <a:effectLst/>
      </p:bgPr>
    </p:bg>
    <p:spTree>
      <p:nvGrpSpPr>
        <p:cNvPr id="1" name=""/>
        <p:cNvGrpSpPr/>
        <p:nvPr/>
      </p:nvGrpSpPr>
      <p:grpSpPr>
        <a:xfrm>
          <a:off x="0" y="0"/>
          <a:ext cx="0" cy="0"/>
          <a:chOff x="0" y="0"/>
          <a:chExt cx="0" cy="0"/>
        </a:xfrm>
      </p:grpSpPr>
      <p:sp>
        <p:nvSpPr>
          <p:cNvPr id="48" name="Slide Number"/>
          <p:cNvSpPr txBox="1">
            <a:spLocks noGrp="1"/>
          </p:cNvSpPr>
          <p:nvPr>
            <p:ph type="sldNum" sz="quarter" idx="2"/>
          </p:nvPr>
        </p:nvSpPr>
        <p:spPr>
          <a:xfrm>
            <a:off x="11614202" y="3437400"/>
            <a:ext cx="231243" cy="249239"/>
          </a:xfrm>
          <a:prstGeom prst="rect">
            <a:avLst/>
          </a:prstGeom>
        </p:spPr>
        <p:txBody>
          <a:bodyPr lIns="35718" tIns="35718" rIns="35718" bIns="35718" anchor="t"/>
          <a:lstStyle>
            <a:lvl1pPr algn="ctr" defTabSz="410765">
              <a:defRPr sz="1100">
                <a:solidFill>
                  <a:srgbClr val="1224CE"/>
                </a:solidFill>
                <a:latin typeface="TIM Sans Light"/>
                <a:ea typeface="TIM Sans Light"/>
                <a:cs typeface="TIM Sans Light"/>
                <a:sym typeface="TIM Sans Light"/>
              </a:defRPr>
            </a:lvl1p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Em Branco">
    <p:bg>
      <p:bgPr>
        <a:solidFill>
          <a:srgbClr val="FFFFFF"/>
        </a:solidFill>
        <a:effectLst/>
      </p:bgPr>
    </p:bg>
    <p:spTree>
      <p:nvGrpSpPr>
        <p:cNvPr id="1" name=""/>
        <p:cNvGrpSpPr/>
        <p:nvPr/>
      </p:nvGrpSpPr>
      <p:grpSpPr>
        <a:xfrm>
          <a:off x="0" y="0"/>
          <a:ext cx="0" cy="0"/>
          <a:chOff x="0" y="0"/>
          <a:chExt cx="0" cy="0"/>
        </a:xfrm>
      </p:grpSpPr>
      <p:pic>
        <p:nvPicPr>
          <p:cNvPr id="55" name="image6.png" descr="image6.png"/>
          <p:cNvPicPr>
            <a:picLocks noChangeAspect="1"/>
          </p:cNvPicPr>
          <p:nvPr/>
        </p:nvPicPr>
        <p:blipFill>
          <a:blip r:embed="rId2"/>
          <a:stretch>
            <a:fillRect/>
          </a:stretch>
        </p:blipFill>
        <p:spPr>
          <a:xfrm>
            <a:off x="431372" y="6381332"/>
            <a:ext cx="948962" cy="251251"/>
          </a:xfrm>
          <a:prstGeom prst="rect">
            <a:avLst/>
          </a:prstGeom>
          <a:ln w="12700">
            <a:miter lim="400000"/>
          </a:ln>
        </p:spPr>
      </p:pic>
      <p:sp>
        <p:nvSpPr>
          <p:cNvPr id="56" name="Line"/>
          <p:cNvSpPr/>
          <p:nvPr/>
        </p:nvSpPr>
        <p:spPr>
          <a:xfrm>
            <a:off x="1529117" y="6408985"/>
            <a:ext cx="4" cy="214075"/>
          </a:xfrm>
          <a:prstGeom prst="line">
            <a:avLst/>
          </a:prstGeom>
          <a:ln w="12700">
            <a:solidFill>
              <a:srgbClr val="004691"/>
            </a:solidFill>
            <a:miter lim="400000"/>
          </a:ln>
        </p:spPr>
        <p:txBody>
          <a:bodyPr lIns="22859" tIns="22859" rIns="22859" bIns="22859"/>
          <a:lstStyle/>
          <a:p>
            <a:pPr algn="ctr" defTabSz="412750">
              <a:defRPr sz="1400">
                <a:solidFill>
                  <a:srgbClr val="000000"/>
                </a:solidFill>
                <a:latin typeface="Helvetica Neue Medium"/>
                <a:ea typeface="Helvetica Neue Medium"/>
                <a:cs typeface="Helvetica Neue Medium"/>
                <a:sym typeface="Helvetica Neue Medium"/>
              </a:defRPr>
            </a:pPr>
            <a:endParaRPr/>
          </a:p>
        </p:txBody>
      </p:sp>
      <p:pic>
        <p:nvPicPr>
          <p:cNvPr id="57" name="image15.png" descr="image15.png"/>
          <p:cNvPicPr>
            <a:picLocks noChangeAspect="1"/>
          </p:cNvPicPr>
          <p:nvPr/>
        </p:nvPicPr>
        <p:blipFill>
          <a:blip r:embed="rId3"/>
          <a:stretch>
            <a:fillRect/>
          </a:stretch>
        </p:blipFill>
        <p:spPr>
          <a:xfrm>
            <a:off x="1689432" y="6424886"/>
            <a:ext cx="738635" cy="184366"/>
          </a:xfrm>
          <a:prstGeom prst="rect">
            <a:avLst/>
          </a:prstGeom>
          <a:ln w="12700">
            <a:miter lim="400000"/>
          </a:ln>
        </p:spPr>
      </p:pic>
      <p:sp>
        <p:nvSpPr>
          <p:cNvPr id="58" name="Slide Number"/>
          <p:cNvSpPr txBox="1">
            <a:spLocks noGrp="1"/>
          </p:cNvSpPr>
          <p:nvPr>
            <p:ph type="sldNum" sz="quarter" idx="2"/>
          </p:nvPr>
        </p:nvSpPr>
        <p:spPr>
          <a:xfrm>
            <a:off x="11716734" y="6453187"/>
            <a:ext cx="136602" cy="139701"/>
          </a:xfrm>
          <a:prstGeom prst="rect">
            <a:avLst/>
          </a:prstGeom>
        </p:spPr>
        <p:txBody>
          <a:bodyPr lIns="0" tIns="0" rIns="0" bIns="0" anchor="t"/>
          <a:lstStyle>
            <a:lvl1pPr defTabSz="914375">
              <a:defRPr sz="900">
                <a:solidFill>
                  <a:srgbClr val="000000"/>
                </a:solidFill>
                <a:latin typeface="TIM Sans"/>
                <a:ea typeface="TIM Sans"/>
                <a:cs typeface="TIM Sans"/>
                <a:sym typeface="TIM Sans"/>
              </a:defRPr>
            </a:lvl1p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6_Title Slide">
    <p:bg>
      <p:bgPr>
        <a:solidFill>
          <a:srgbClr val="FFFFFF"/>
        </a:solidFill>
        <a:effectLst/>
      </p:bgPr>
    </p:bg>
    <p:spTree>
      <p:nvGrpSpPr>
        <p:cNvPr id="1" name=""/>
        <p:cNvGrpSpPr/>
        <p:nvPr/>
      </p:nvGrpSpPr>
      <p:grpSpPr>
        <a:xfrm>
          <a:off x="0" y="0"/>
          <a:ext cx="0" cy="0"/>
          <a:chOff x="0" y="0"/>
          <a:chExt cx="0" cy="0"/>
        </a:xfrm>
      </p:grpSpPr>
      <p:sp>
        <p:nvSpPr>
          <p:cNvPr id="65" name="Body Level One…"/>
          <p:cNvSpPr txBox="1">
            <a:spLocks noGrp="1"/>
          </p:cNvSpPr>
          <p:nvPr>
            <p:ph type="body" sz="quarter" idx="1"/>
          </p:nvPr>
        </p:nvSpPr>
        <p:spPr>
          <a:xfrm rot="16200000">
            <a:off x="11355899" y="769240"/>
            <a:ext cx="1020001" cy="236801"/>
          </a:xfrm>
          <a:prstGeom prst="rect">
            <a:avLst/>
          </a:prstGeom>
        </p:spPr>
        <p:txBody>
          <a:bodyPr lIns="34275" tIns="34275" rIns="34275" bIns="34275">
            <a:normAutofit/>
          </a:bodyPr>
          <a:lstStyle>
            <a:lvl1pPr marL="304792" indent="0" algn="r">
              <a:buSzTx/>
              <a:buFontTx/>
              <a:buNone/>
              <a:defRPr sz="800">
                <a:solidFill>
                  <a:srgbClr val="0000FF"/>
                </a:solidFill>
                <a:latin typeface="TIM Sans"/>
                <a:ea typeface="TIM Sans"/>
                <a:cs typeface="TIM Sans"/>
                <a:sym typeface="TIM Sans"/>
              </a:defRPr>
            </a:lvl1pPr>
            <a:lvl2pPr marL="914377" indent="-152396" algn="r">
              <a:buSzPts val="800"/>
              <a:buFontTx/>
              <a:defRPr sz="800">
                <a:solidFill>
                  <a:srgbClr val="0000FF"/>
                </a:solidFill>
                <a:latin typeface="TIM Sans"/>
                <a:ea typeface="TIM Sans"/>
                <a:cs typeface="TIM Sans"/>
                <a:sym typeface="TIM Sans"/>
              </a:defRPr>
            </a:lvl2pPr>
            <a:lvl3pPr marL="1569680" indent="-172715" algn="r">
              <a:buSzPts val="800"/>
              <a:buFontTx/>
              <a:defRPr sz="800">
                <a:solidFill>
                  <a:srgbClr val="0000FF"/>
                </a:solidFill>
                <a:latin typeface="TIM Sans"/>
                <a:ea typeface="TIM Sans"/>
                <a:cs typeface="TIM Sans"/>
                <a:sym typeface="TIM Sans"/>
              </a:defRPr>
            </a:lvl3pPr>
            <a:lvl4pPr marL="2203159" indent="-188143" algn="r">
              <a:buSzPts val="800"/>
              <a:buFontTx/>
              <a:defRPr sz="800">
                <a:solidFill>
                  <a:srgbClr val="0000FF"/>
                </a:solidFill>
                <a:latin typeface="TIM Sans"/>
                <a:ea typeface="TIM Sans"/>
                <a:cs typeface="TIM Sans"/>
                <a:sym typeface="TIM Sans"/>
              </a:defRPr>
            </a:lvl4pPr>
            <a:lvl5pPr marL="2812744" indent="-188143" algn="r">
              <a:buSzPts val="800"/>
              <a:buFontTx/>
              <a:defRPr sz="800">
                <a:solidFill>
                  <a:srgbClr val="0000FF"/>
                </a:solidFill>
                <a:latin typeface="TIM Sans"/>
                <a:ea typeface="TIM Sans"/>
                <a:cs typeface="TIM Sans"/>
                <a:sym typeface="TIM Sans"/>
              </a:defRPr>
            </a:lvl5p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xfrm>
            <a:off x="11864611" y="6502704"/>
            <a:ext cx="249043" cy="297151"/>
          </a:xfrm>
          <a:prstGeom prst="rect">
            <a:avLst/>
          </a:prstGeom>
        </p:spPr>
        <p:txBody>
          <a:bodyPr lIns="34275" tIns="34275" rIns="34275" bIns="34275" anchor="t"/>
          <a:lstStyle>
            <a:lvl1pPr>
              <a:defRPr b="1">
                <a:solidFill>
                  <a:srgbClr val="0000FF"/>
                </a:solidFill>
                <a:latin typeface="TIM Sans"/>
                <a:ea typeface="TIM Sans"/>
                <a:cs typeface="TIM Sans"/>
                <a:sym typeface="TIM Sans"/>
              </a:defRPr>
            </a:lvl1pPr>
          </a:lstStyle>
          <a:p>
            <a:fld id="{86CB4B4D-7CA3-9044-876B-883B54F8677D}" type="slidenum">
              <a:t>‹nº›</a:t>
            </a:fld>
            <a:endParaRPr/>
          </a:p>
        </p:txBody>
      </p:sp>
      <p:sp>
        <p:nvSpPr>
          <p:cNvPr id="67" name="Google Shape;80;gad0e9853e0_1_167"/>
          <p:cNvSpPr txBox="1">
            <a:spLocks noGrp="1"/>
          </p:cNvSpPr>
          <p:nvPr>
            <p:ph type="body" sz="quarter" idx="21"/>
          </p:nvPr>
        </p:nvSpPr>
        <p:spPr>
          <a:xfrm>
            <a:off x="444233" y="377768"/>
            <a:ext cx="6934400" cy="660401"/>
          </a:xfrm>
          <a:prstGeom prst="rect">
            <a:avLst/>
          </a:prstGeom>
        </p:spPr>
        <p:txBody>
          <a:bodyPr lIns="34275" tIns="34275" rIns="34275" bIns="34275">
            <a:normAutofit/>
          </a:bodyPr>
          <a:lstStyle/>
          <a:p>
            <a:pPr marL="304792" indent="0">
              <a:buSzTx/>
              <a:buFontTx/>
              <a:buNone/>
              <a:defRPr sz="4000" b="1">
                <a:solidFill>
                  <a:srgbClr val="0000FF"/>
                </a:solidFill>
                <a:latin typeface="TIM Sans"/>
                <a:ea typeface="TIM Sans"/>
                <a:cs typeface="TIM Sans"/>
                <a:sym typeface="TIM Sans"/>
              </a:defRPr>
            </a:pPr>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_Title Slide">
    <p:bg>
      <p:bgPr>
        <a:solidFill>
          <a:srgbClr val="FFFFFF"/>
        </a:solidFill>
        <a:effectLst/>
      </p:bgPr>
    </p:bg>
    <p:spTree>
      <p:nvGrpSpPr>
        <p:cNvPr id="1" name=""/>
        <p:cNvGrpSpPr/>
        <p:nvPr/>
      </p:nvGrpSpPr>
      <p:grpSpPr>
        <a:xfrm>
          <a:off x="0" y="0"/>
          <a:ext cx="0" cy="0"/>
          <a:chOff x="0" y="0"/>
          <a:chExt cx="0" cy="0"/>
        </a:xfrm>
      </p:grpSpPr>
      <p:sp>
        <p:nvSpPr>
          <p:cNvPr id="74" name="Body Level One…"/>
          <p:cNvSpPr txBox="1">
            <a:spLocks noGrp="1"/>
          </p:cNvSpPr>
          <p:nvPr>
            <p:ph type="body" sz="quarter" idx="1" hasCustomPrompt="1"/>
          </p:nvPr>
        </p:nvSpPr>
        <p:spPr>
          <a:xfrm rot="10800000">
            <a:off x="11747500" y="377768"/>
            <a:ext cx="236576" cy="1019872"/>
          </a:xfrm>
          <a:prstGeom prst="rect">
            <a:avLst/>
          </a:prstGeom>
        </p:spPr>
        <p:txBody>
          <a:bodyPr vert="eaVert">
            <a:normAutofit/>
          </a:bodyPr>
          <a:lstStyle>
            <a:lvl1pPr marL="0" indent="0" algn="r">
              <a:buSzTx/>
              <a:buFontTx/>
              <a:buNone/>
              <a:defRPr sz="800">
                <a:solidFill>
                  <a:srgbClr val="FFFFFF"/>
                </a:solidFill>
                <a:latin typeface="TIM Sans"/>
                <a:ea typeface="TIM Sans"/>
                <a:cs typeface="TIM Sans"/>
                <a:sym typeface="TIM Sans"/>
              </a:defRPr>
            </a:lvl1pPr>
            <a:lvl2pPr marL="533400" indent="-76200" algn="r">
              <a:buFontTx/>
              <a:defRPr sz="800">
                <a:solidFill>
                  <a:srgbClr val="FFFFFF"/>
                </a:solidFill>
                <a:latin typeface="TIM Sans"/>
                <a:ea typeface="TIM Sans"/>
                <a:cs typeface="TIM Sans"/>
                <a:sym typeface="TIM Sans"/>
              </a:defRPr>
            </a:lvl2pPr>
            <a:lvl3pPr marL="1005839" indent="-91439" algn="r">
              <a:buFontTx/>
              <a:defRPr sz="800">
                <a:solidFill>
                  <a:srgbClr val="FFFFFF"/>
                </a:solidFill>
                <a:latin typeface="TIM Sans"/>
                <a:ea typeface="TIM Sans"/>
                <a:cs typeface="TIM Sans"/>
                <a:sym typeface="TIM Sans"/>
              </a:defRPr>
            </a:lvl3pPr>
            <a:lvl4pPr marL="1473200" indent="-101600" algn="r">
              <a:buFontTx/>
              <a:defRPr sz="800">
                <a:solidFill>
                  <a:srgbClr val="FFFFFF"/>
                </a:solidFill>
                <a:latin typeface="TIM Sans"/>
                <a:ea typeface="TIM Sans"/>
                <a:cs typeface="TIM Sans"/>
                <a:sym typeface="TIM Sans"/>
              </a:defRPr>
            </a:lvl4pPr>
            <a:lvl5pPr marL="1930400" indent="-101600" algn="r">
              <a:buFontTx/>
              <a:defRPr sz="800">
                <a:solidFill>
                  <a:srgbClr val="FFFFFF"/>
                </a:solidFill>
                <a:latin typeface="TIM Sans"/>
                <a:ea typeface="TIM Sans"/>
                <a:cs typeface="TIM Sans"/>
                <a:sym typeface="TIM Sans"/>
              </a:defRPr>
            </a:lvl5pPr>
          </a:lstStyle>
          <a:p>
            <a:r>
              <a:t>DIA . MÊS . ANO</a:t>
            </a:r>
          </a:p>
          <a:p>
            <a:pPr lvl="1"/>
            <a:endParaRPr/>
          </a:p>
          <a:p>
            <a:pPr lvl="2"/>
            <a:endParaRPr/>
          </a:p>
          <a:p>
            <a:pPr lvl="3"/>
            <a:endParaRPr/>
          </a:p>
          <a:p>
            <a:pPr lvl="4"/>
            <a:endParaRPr/>
          </a:p>
        </p:txBody>
      </p:sp>
      <p:sp>
        <p:nvSpPr>
          <p:cNvPr id="75" name="Slide Number"/>
          <p:cNvSpPr txBox="1">
            <a:spLocks noGrp="1"/>
          </p:cNvSpPr>
          <p:nvPr>
            <p:ph type="sldNum" sz="quarter" idx="2"/>
          </p:nvPr>
        </p:nvSpPr>
        <p:spPr>
          <a:xfrm>
            <a:off x="11841691" y="6502706"/>
            <a:ext cx="271934" cy="320041"/>
          </a:xfrm>
          <a:prstGeom prst="rect">
            <a:avLst/>
          </a:prstGeom>
        </p:spPr>
        <p:txBody>
          <a:bodyPr anchor="t"/>
          <a:lstStyle>
            <a:lvl1pPr>
              <a:defRPr b="1">
                <a:solidFill>
                  <a:srgbClr val="FFFFFF"/>
                </a:solidFill>
                <a:latin typeface="TIM Sans"/>
                <a:ea typeface="TIM Sans"/>
                <a:cs typeface="TIM Sans"/>
                <a:sym typeface="TIM Sans"/>
              </a:defRPr>
            </a:lvl1pPr>
          </a:lstStyle>
          <a:p>
            <a:fld id="{86CB4B4D-7CA3-9044-876B-883B54F8677D}" type="slidenum">
              <a:t>‹nº›</a:t>
            </a:fld>
            <a:endParaRPr/>
          </a:p>
        </p:txBody>
      </p:sp>
      <p:sp>
        <p:nvSpPr>
          <p:cNvPr id="76" name="Text Placeholder 2"/>
          <p:cNvSpPr>
            <a:spLocks noGrp="1"/>
          </p:cNvSpPr>
          <p:nvPr>
            <p:ph type="body" sz="quarter" idx="21" hasCustomPrompt="1"/>
          </p:nvPr>
        </p:nvSpPr>
        <p:spPr>
          <a:xfrm>
            <a:off x="444233" y="1397639"/>
            <a:ext cx="4305301" cy="1713860"/>
          </a:xfrm>
          <a:prstGeom prst="rect">
            <a:avLst/>
          </a:prstGeom>
        </p:spPr>
        <p:txBody>
          <a:bodyPr>
            <a:normAutofit/>
          </a:bodyPr>
          <a:lstStyle>
            <a:lvl1pPr marL="0" indent="0">
              <a:lnSpc>
                <a:spcPct val="100000"/>
              </a:lnSpc>
              <a:spcBef>
                <a:spcPts val="400"/>
              </a:spcBef>
              <a:buSzTx/>
              <a:buFontTx/>
              <a:buNone/>
              <a:defRPr sz="1400">
                <a:solidFill>
                  <a:srgbClr val="FFFFFF"/>
                </a:solidFill>
                <a:latin typeface="TIM Sans"/>
                <a:ea typeface="TIM Sans"/>
                <a:cs typeface="TIM Sans"/>
                <a:sym typeface="TIM Sans"/>
              </a:defRPr>
            </a:lvl1pPr>
          </a:lstStyle>
          <a:p>
            <a: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a:t>
            </a:r>
          </a:p>
        </p:txBody>
      </p:sp>
      <p:sp>
        <p:nvSpPr>
          <p:cNvPr id="77" name="Text Placeholder 15"/>
          <p:cNvSpPr>
            <a:spLocks noGrp="1"/>
          </p:cNvSpPr>
          <p:nvPr>
            <p:ph type="body" sz="quarter" idx="22" hasCustomPrompt="1"/>
          </p:nvPr>
        </p:nvSpPr>
        <p:spPr>
          <a:xfrm>
            <a:off x="476256" y="4564062"/>
            <a:ext cx="2120628" cy="1200151"/>
          </a:xfrm>
          <a:prstGeom prst="rect">
            <a:avLst/>
          </a:prstGeom>
        </p:spPr>
        <p:txBody>
          <a:bodyPr>
            <a:normAutofit/>
          </a:bodyPr>
          <a:lstStyle>
            <a:lvl1pPr marL="0" indent="0">
              <a:buSzTx/>
              <a:buFontTx/>
              <a:buNone/>
              <a:defRPr sz="1000">
                <a:solidFill>
                  <a:srgbClr val="FFFFFF"/>
                </a:solidFill>
                <a:latin typeface="TIM Sans Medium"/>
                <a:ea typeface="TIM Sans Medium"/>
                <a:cs typeface="TIM Sans Medium"/>
                <a:sym typeface="TIM Sans Medium"/>
              </a:defRPr>
            </a:lvl1pPr>
          </a:lstStyle>
          <a:p>
            <a:r>
              <a:t>LEGENDA Texto de legenda para gráficos.</a:t>
            </a:r>
          </a:p>
        </p:txBody>
      </p:sp>
      <p:sp>
        <p:nvSpPr>
          <p:cNvPr id="78" name="Text Placeholder 2"/>
          <p:cNvSpPr>
            <a:spLocks noGrp="1"/>
          </p:cNvSpPr>
          <p:nvPr>
            <p:ph type="body" sz="quarter" idx="23" hasCustomPrompt="1"/>
          </p:nvPr>
        </p:nvSpPr>
        <p:spPr>
          <a:xfrm>
            <a:off x="5067300" y="1397639"/>
            <a:ext cx="4305300" cy="1713860"/>
          </a:xfrm>
          <a:prstGeom prst="rect">
            <a:avLst/>
          </a:prstGeom>
        </p:spPr>
        <p:txBody>
          <a:bodyPr>
            <a:normAutofit/>
          </a:bodyPr>
          <a:lstStyle>
            <a:lvl1pPr marL="0" indent="0">
              <a:lnSpc>
                <a:spcPct val="100000"/>
              </a:lnSpc>
              <a:spcBef>
                <a:spcPts val="400"/>
              </a:spcBef>
              <a:buSzTx/>
              <a:buFontTx/>
              <a:buNone/>
              <a:defRPr sz="1400">
                <a:solidFill>
                  <a:srgbClr val="FFFFFF"/>
                </a:solidFill>
                <a:latin typeface="TIM Sans"/>
                <a:ea typeface="TIM Sans"/>
                <a:cs typeface="TIM Sans"/>
                <a:sym typeface="TIM Sans"/>
              </a:defRPr>
            </a:lvl1pPr>
          </a:lstStyle>
          <a:p>
            <a: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a:t>
            </a:r>
          </a:p>
        </p:txBody>
      </p:sp>
      <p:sp>
        <p:nvSpPr>
          <p:cNvPr id="79" name="Text Placeholder 5"/>
          <p:cNvSpPr>
            <a:spLocks noGrp="1"/>
          </p:cNvSpPr>
          <p:nvPr>
            <p:ph type="body" sz="quarter" idx="24" hasCustomPrompt="1"/>
          </p:nvPr>
        </p:nvSpPr>
        <p:spPr>
          <a:xfrm>
            <a:off x="444234" y="377768"/>
            <a:ext cx="6934466" cy="660272"/>
          </a:xfrm>
          <a:prstGeom prst="rect">
            <a:avLst/>
          </a:prstGeom>
        </p:spPr>
        <p:txBody>
          <a:bodyPr>
            <a:normAutofit/>
          </a:bodyPr>
          <a:lstStyle>
            <a:lvl1pPr marL="0" indent="0" defTabSz="694944">
              <a:spcBef>
                <a:spcPts val="700"/>
              </a:spcBef>
              <a:buSzTx/>
              <a:buFontTx/>
              <a:buNone/>
              <a:defRPr sz="3040" b="1">
                <a:solidFill>
                  <a:srgbClr val="FFFFFF"/>
                </a:solidFill>
                <a:latin typeface="TIM Sans"/>
                <a:ea typeface="TIM Sans"/>
                <a:cs typeface="TIM Sans"/>
                <a:sym typeface="TIM Sans"/>
              </a:defRPr>
            </a:lvl1pPr>
          </a:lstStyle>
          <a:p>
            <a:r>
              <a:t>Tópico</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White Cover">
    <p:bg>
      <p:bgPr>
        <a:solidFill>
          <a:srgbClr val="FFFFFF"/>
        </a:solidFill>
        <a:effectLst/>
      </p:bgPr>
    </p:bg>
    <p:spTree>
      <p:nvGrpSpPr>
        <p:cNvPr id="1" name=""/>
        <p:cNvGrpSpPr/>
        <p:nvPr/>
      </p:nvGrpSpPr>
      <p:grpSpPr>
        <a:xfrm>
          <a:off x="0" y="0"/>
          <a:ext cx="0" cy="0"/>
          <a:chOff x="0" y="0"/>
          <a:chExt cx="0" cy="0"/>
        </a:xfrm>
      </p:grpSpPr>
      <p:sp>
        <p:nvSpPr>
          <p:cNvPr id="86" name="Title Text"/>
          <p:cNvSpPr txBox="1">
            <a:spLocks noGrp="1"/>
          </p:cNvSpPr>
          <p:nvPr>
            <p:ph type="title"/>
          </p:nvPr>
        </p:nvSpPr>
        <p:spPr>
          <a:xfrm>
            <a:off x="1649621" y="2708919"/>
            <a:ext cx="9449305" cy="482401"/>
          </a:xfrm>
          <a:prstGeom prst="rect">
            <a:avLst/>
          </a:prstGeom>
        </p:spPr>
        <p:txBody>
          <a:bodyPr lIns="0" tIns="0" rIns="0" bIns="0" anchor="b">
            <a:normAutofit/>
          </a:bodyPr>
          <a:lstStyle>
            <a:lvl1pPr defTabSz="457189">
              <a:lnSpc>
                <a:spcPct val="100000"/>
              </a:lnSpc>
              <a:defRPr sz="3000" b="1">
                <a:solidFill>
                  <a:srgbClr val="004691"/>
                </a:solidFill>
                <a:latin typeface="TIM Sans"/>
                <a:ea typeface="TIM Sans"/>
                <a:cs typeface="TIM Sans"/>
                <a:sym typeface="TIM Sans"/>
              </a:defRPr>
            </a:lvl1pPr>
          </a:lstStyle>
          <a:p>
            <a:r>
              <a:t>Title Text</a:t>
            </a:r>
          </a:p>
        </p:txBody>
      </p:sp>
      <p:sp>
        <p:nvSpPr>
          <p:cNvPr id="87" name="Body Level One…"/>
          <p:cNvSpPr txBox="1">
            <a:spLocks noGrp="1"/>
          </p:cNvSpPr>
          <p:nvPr>
            <p:ph type="body" sz="quarter" idx="1"/>
          </p:nvPr>
        </p:nvSpPr>
        <p:spPr>
          <a:xfrm>
            <a:off x="1649618" y="3301065"/>
            <a:ext cx="9449306" cy="397744"/>
          </a:xfrm>
          <a:prstGeom prst="rect">
            <a:avLst/>
          </a:prstGeom>
        </p:spPr>
        <p:txBody>
          <a:bodyPr lIns="0" tIns="0" rIns="0" bIns="0">
            <a:normAutofit/>
          </a:bodyPr>
          <a:lstStyle>
            <a:lvl1pPr marL="0" indent="0" defTabSz="685782">
              <a:lnSpc>
                <a:spcPct val="70000"/>
              </a:lnSpc>
              <a:spcBef>
                <a:spcPts val="600"/>
              </a:spcBef>
              <a:buSzTx/>
              <a:buFontTx/>
              <a:buNone/>
              <a:defRPr sz="1600">
                <a:solidFill>
                  <a:schemeClr val="accent1"/>
                </a:solidFill>
                <a:latin typeface="TIM Sans Medium"/>
                <a:ea typeface="TIM Sans Medium"/>
                <a:cs typeface="TIM Sans Medium"/>
                <a:sym typeface="TIM Sans Medium"/>
              </a:defRPr>
            </a:lvl1pPr>
            <a:lvl2pPr marL="0" indent="257167" defTabSz="685782">
              <a:lnSpc>
                <a:spcPct val="70000"/>
              </a:lnSpc>
              <a:spcBef>
                <a:spcPts val="600"/>
              </a:spcBef>
              <a:buSzTx/>
              <a:buFontTx/>
              <a:buNone/>
              <a:defRPr sz="1600">
                <a:solidFill>
                  <a:schemeClr val="accent1"/>
                </a:solidFill>
                <a:latin typeface="TIM Sans Medium"/>
                <a:ea typeface="TIM Sans Medium"/>
                <a:cs typeface="TIM Sans Medium"/>
                <a:sym typeface="TIM Sans Medium"/>
              </a:defRPr>
            </a:lvl2pPr>
            <a:lvl3pPr marL="0" indent="514337" defTabSz="685782">
              <a:lnSpc>
                <a:spcPct val="70000"/>
              </a:lnSpc>
              <a:spcBef>
                <a:spcPts val="600"/>
              </a:spcBef>
              <a:buSzTx/>
              <a:buFontTx/>
              <a:buNone/>
              <a:defRPr sz="1600">
                <a:solidFill>
                  <a:schemeClr val="accent1"/>
                </a:solidFill>
                <a:latin typeface="TIM Sans Medium"/>
                <a:ea typeface="TIM Sans Medium"/>
                <a:cs typeface="TIM Sans Medium"/>
                <a:sym typeface="TIM Sans Medium"/>
              </a:defRPr>
            </a:lvl3pPr>
            <a:lvl4pPr marL="958538" indent="-187032" defTabSz="685782">
              <a:lnSpc>
                <a:spcPct val="70000"/>
              </a:lnSpc>
              <a:spcBef>
                <a:spcPts val="600"/>
              </a:spcBef>
              <a:buFontTx/>
              <a:defRPr sz="1600">
                <a:solidFill>
                  <a:schemeClr val="accent1"/>
                </a:solidFill>
                <a:latin typeface="TIM Sans Medium"/>
                <a:ea typeface="TIM Sans Medium"/>
                <a:cs typeface="TIM Sans Medium"/>
                <a:sym typeface="TIM Sans Medium"/>
              </a:defRPr>
            </a:lvl4pPr>
            <a:lvl5pPr marL="1215706" indent="-187032" defTabSz="685782">
              <a:lnSpc>
                <a:spcPct val="70000"/>
              </a:lnSpc>
              <a:spcBef>
                <a:spcPts val="600"/>
              </a:spcBef>
              <a:buFontTx/>
              <a:defRPr sz="1600">
                <a:solidFill>
                  <a:schemeClr val="accent1"/>
                </a:solidFill>
                <a:latin typeface="TIM Sans Medium"/>
                <a:ea typeface="TIM Sans Medium"/>
                <a:cs typeface="TIM Sans Medium"/>
                <a:sym typeface="TIM Sans Medium"/>
              </a:defRPr>
            </a:lvl5pPr>
          </a:lstStyle>
          <a:p>
            <a:r>
              <a:t>Body Level One</a:t>
            </a:r>
          </a:p>
          <a:p>
            <a:pPr lvl="1"/>
            <a:r>
              <a:t>Body Level Two</a:t>
            </a:r>
          </a:p>
          <a:p>
            <a:pPr lvl="2"/>
            <a:r>
              <a:t>Body Level Three</a:t>
            </a:r>
          </a:p>
          <a:p>
            <a:pPr lvl="3"/>
            <a:r>
              <a:t>Body Level Four</a:t>
            </a:r>
          </a:p>
          <a:p>
            <a:pPr lvl="4"/>
            <a:r>
              <a:t>Body Level Five</a:t>
            </a:r>
          </a:p>
        </p:txBody>
      </p:sp>
      <p:sp>
        <p:nvSpPr>
          <p:cNvPr id="88" name="Segnaposto testo 23"/>
          <p:cNvSpPr>
            <a:spLocks noGrp="1"/>
          </p:cNvSpPr>
          <p:nvPr>
            <p:ph type="body" sz="quarter" idx="21"/>
          </p:nvPr>
        </p:nvSpPr>
        <p:spPr>
          <a:xfrm>
            <a:off x="1649622" y="5193222"/>
            <a:ext cx="9449303" cy="230117"/>
          </a:xfrm>
          <a:prstGeom prst="rect">
            <a:avLst/>
          </a:prstGeom>
          <a:ln w="3175"/>
        </p:spPr>
        <p:txBody>
          <a:bodyPr lIns="0" tIns="0" rIns="0" bIns="0" anchor="ctr">
            <a:normAutofit/>
          </a:body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sp>
        <p:nvSpPr>
          <p:cNvPr id="89" name="Segnaposto testo 23"/>
          <p:cNvSpPr>
            <a:spLocks noGrp="1"/>
          </p:cNvSpPr>
          <p:nvPr>
            <p:ph type="body" sz="quarter" idx="22"/>
          </p:nvPr>
        </p:nvSpPr>
        <p:spPr>
          <a:xfrm>
            <a:off x="1649622" y="5013226"/>
            <a:ext cx="9449303" cy="179999"/>
          </a:xfrm>
          <a:prstGeom prst="rect">
            <a:avLst/>
          </a:prstGeom>
          <a:ln w="3175"/>
        </p:spPr>
        <p:txBody>
          <a:bodyPr lIns="0" tIns="0" rIns="0" bIns="0" anchor="ctr">
            <a:normAutofit/>
          </a:body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sp>
        <p:nvSpPr>
          <p:cNvPr id="90" name="Segnaposto testo 14"/>
          <p:cNvSpPr>
            <a:spLocks noGrp="1"/>
          </p:cNvSpPr>
          <p:nvPr>
            <p:ph type="body" sz="quarter" idx="23"/>
          </p:nvPr>
        </p:nvSpPr>
        <p:spPr>
          <a:xfrm>
            <a:off x="1649623" y="874841"/>
            <a:ext cx="9449303" cy="355851"/>
          </a:xfrm>
          <a:prstGeom prst="rect">
            <a:avLst/>
          </a:prstGeom>
          <a:ln w="3175"/>
        </p:spPr>
        <p:txBody>
          <a:bodyPr lIns="0" tIns="0" rIns="0" bIns="0">
            <a:normAutofit/>
          </a:bodyPr>
          <a:lstStyle/>
          <a:p>
            <a:pPr marL="0" indent="0" defTabSz="685782">
              <a:lnSpc>
                <a:spcPct val="150000"/>
              </a:lnSpc>
              <a:spcBef>
                <a:spcPts val="600"/>
              </a:spcBef>
              <a:buSzTx/>
              <a:buFontTx/>
              <a:buNone/>
              <a:defRPr sz="1400" b="1">
                <a:solidFill>
                  <a:srgbClr val="004691"/>
                </a:solidFill>
                <a:latin typeface="TIM Sans"/>
                <a:ea typeface="TIM Sans"/>
                <a:cs typeface="TIM Sans"/>
                <a:sym typeface="TIM Sans"/>
              </a:defRPr>
            </a:pPr>
            <a:endParaRPr/>
          </a:p>
        </p:txBody>
      </p:sp>
      <p:sp>
        <p:nvSpPr>
          <p:cNvPr id="91" name="Segnaposto testo 20"/>
          <p:cNvSpPr>
            <a:spLocks noGrp="1"/>
          </p:cNvSpPr>
          <p:nvPr>
            <p:ph type="body" sz="quarter" idx="24"/>
          </p:nvPr>
        </p:nvSpPr>
        <p:spPr>
          <a:xfrm>
            <a:off x="1649623" y="1155907"/>
            <a:ext cx="9449303" cy="288032"/>
          </a:xfrm>
          <a:prstGeom prst="rect">
            <a:avLst/>
          </a:prstGeom>
          <a:ln w="3175"/>
        </p:spPr>
        <p:txBody>
          <a:bodyPr lIns="0" tIns="0" rIns="0" bIns="0">
            <a:normAutofit/>
          </a:bodyPr>
          <a:lstStyle/>
          <a:p>
            <a:pPr marL="0" indent="0" defTabSz="685782">
              <a:lnSpc>
                <a:spcPct val="150000"/>
              </a:lnSpc>
              <a:spcBef>
                <a:spcPts val="600"/>
              </a:spcBef>
              <a:buSzTx/>
              <a:buFontTx/>
              <a:buNone/>
              <a:defRPr sz="1200">
                <a:solidFill>
                  <a:srgbClr val="004691"/>
                </a:solidFill>
                <a:latin typeface="TIM Sans"/>
                <a:ea typeface="TIM Sans"/>
                <a:cs typeface="TIM Sans"/>
                <a:sym typeface="TIM Sans"/>
              </a:defRPr>
            </a:pPr>
            <a:endParaRPr/>
          </a:p>
        </p:txBody>
      </p:sp>
      <p:sp>
        <p:nvSpPr>
          <p:cNvPr id="92" name="Segnaposto testo 20"/>
          <p:cNvSpPr>
            <a:spLocks noGrp="1"/>
          </p:cNvSpPr>
          <p:nvPr>
            <p:ph type="body" sz="quarter" idx="25"/>
          </p:nvPr>
        </p:nvSpPr>
        <p:spPr>
          <a:xfrm>
            <a:off x="1649623" y="1410689"/>
            <a:ext cx="9449303" cy="466215"/>
          </a:xfrm>
          <a:prstGeom prst="rect">
            <a:avLst/>
          </a:prstGeom>
          <a:ln w="3175"/>
        </p:spPr>
        <p:txBody>
          <a:bodyPr lIns="0" tIns="0" rIns="0" bIns="0">
            <a:normAutofit/>
          </a:bodyPr>
          <a:lstStyle/>
          <a:p>
            <a:pPr marL="0" indent="0" defTabSz="685782">
              <a:lnSpc>
                <a:spcPct val="150000"/>
              </a:lnSpc>
              <a:spcBef>
                <a:spcPts val="600"/>
              </a:spcBef>
              <a:buSzTx/>
              <a:buFontTx/>
              <a:buNone/>
              <a:defRPr sz="1000">
                <a:solidFill>
                  <a:srgbClr val="004691"/>
                </a:solidFill>
                <a:latin typeface="TIM Sans"/>
                <a:ea typeface="TIM Sans"/>
                <a:cs typeface="TIM Sans"/>
                <a:sym typeface="TIM Sans"/>
              </a:defRPr>
            </a:pPr>
            <a:endParaRPr/>
          </a:p>
        </p:txBody>
      </p:sp>
      <p:pic>
        <p:nvPicPr>
          <p:cNvPr id="93" name="Immagine 7" descr="Immagine 7"/>
          <p:cNvPicPr>
            <a:picLocks noChangeAspect="1"/>
          </p:cNvPicPr>
          <p:nvPr/>
        </p:nvPicPr>
        <p:blipFill>
          <a:blip r:embed="rId2"/>
          <a:stretch>
            <a:fillRect/>
          </a:stretch>
        </p:blipFill>
        <p:spPr>
          <a:xfrm>
            <a:off x="431373" y="6381333"/>
            <a:ext cx="948959" cy="251248"/>
          </a:xfrm>
          <a:prstGeom prst="rect">
            <a:avLst/>
          </a:prstGeom>
          <a:ln w="12700">
            <a:miter lim="400000"/>
          </a:ln>
        </p:spPr>
      </p:pic>
      <p:sp>
        <p:nvSpPr>
          <p:cNvPr id="94" name="Straight Connector 20"/>
          <p:cNvSpPr/>
          <p:nvPr/>
        </p:nvSpPr>
        <p:spPr>
          <a:xfrm>
            <a:off x="1529117" y="6408985"/>
            <a:ext cx="1" cy="214073"/>
          </a:xfrm>
          <a:prstGeom prst="line">
            <a:avLst/>
          </a:prstGeom>
          <a:ln w="12700">
            <a:solidFill>
              <a:srgbClr val="004691"/>
            </a:solidFill>
            <a:miter/>
          </a:ln>
        </p:spPr>
        <p:txBody>
          <a:bodyPr lIns="60959" tIns="60959" rIns="60959" bIns="60959"/>
          <a:lstStyle/>
          <a:p>
            <a:pPr defTabSz="914377">
              <a:defRPr>
                <a:solidFill>
                  <a:srgbClr val="004691"/>
                </a:solidFill>
                <a:latin typeface="TIM Sans"/>
                <a:ea typeface="TIM Sans"/>
                <a:cs typeface="TIM Sans"/>
                <a:sym typeface="TIM Sans"/>
              </a:defRPr>
            </a:pPr>
            <a:endParaRPr/>
          </a:p>
        </p:txBody>
      </p:sp>
      <p:pic>
        <p:nvPicPr>
          <p:cNvPr id="95" name="Picture 21" descr="Picture 21"/>
          <p:cNvPicPr>
            <a:picLocks noChangeAspect="1"/>
          </p:cNvPicPr>
          <p:nvPr/>
        </p:nvPicPr>
        <p:blipFill>
          <a:blip r:embed="rId3"/>
          <a:stretch>
            <a:fillRect/>
          </a:stretch>
        </p:blipFill>
        <p:spPr>
          <a:xfrm>
            <a:off x="1689434" y="6424886"/>
            <a:ext cx="738632" cy="184363"/>
          </a:xfrm>
          <a:prstGeom prst="rect">
            <a:avLst/>
          </a:prstGeom>
          <a:ln w="12700">
            <a:miter lim="400000"/>
          </a:ln>
        </p:spPr>
      </p:pic>
      <p:sp>
        <p:nvSpPr>
          <p:cNvPr id="96" name="Slide Number"/>
          <p:cNvSpPr txBox="1">
            <a:spLocks noGrp="1"/>
          </p:cNvSpPr>
          <p:nvPr>
            <p:ph type="sldNum" sz="quarter" idx="2"/>
          </p:nvPr>
        </p:nvSpPr>
        <p:spPr>
          <a:xfrm>
            <a:off x="5892799" y="6172199"/>
            <a:ext cx="2844801" cy="368301"/>
          </a:xfrm>
          <a:prstGeom prst="rect">
            <a:avLst/>
          </a:prstGeom>
        </p:spPr>
        <p:txBody>
          <a:bodyPr lIns="60959" tIns="60959" rIns="60959" bIns="60959"/>
          <a:lstStyle>
            <a:lvl1pPr defTabSz="914377">
              <a:defRPr sz="1600">
                <a:solidFill>
                  <a:srgbClr val="004691"/>
                </a:solidFill>
                <a:latin typeface="TIM Sans"/>
                <a:ea typeface="TIM Sans"/>
                <a:cs typeface="TIM Sans"/>
                <a:sym typeface="TIM Sans"/>
              </a:defRPr>
            </a:lvl1p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E49F4"/>
        </a:solidFill>
        <a:effectLst/>
      </p:bgPr>
    </p:bg>
    <p:spTree>
      <p:nvGrpSpPr>
        <p:cNvPr id="1" name=""/>
        <p:cNvGrpSpPr/>
        <p:nvPr/>
      </p:nvGrpSpPr>
      <p:grpSpPr>
        <a:xfrm>
          <a:off x="0" y="0"/>
          <a:ext cx="0" cy="0"/>
          <a:chOff x="0" y="0"/>
          <a:chExt cx="0" cy="0"/>
        </a:xfrm>
      </p:grpSpPr>
      <p:sp>
        <p:nvSpPr>
          <p:cNvPr id="2" name="TextBox 8"/>
          <p:cNvSpPr txBox="1"/>
          <p:nvPr/>
        </p:nvSpPr>
        <p:spPr>
          <a:xfrm>
            <a:off x="6241472" y="3487546"/>
            <a:ext cx="3489107" cy="103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000">
                <a:solidFill>
                  <a:srgbClr val="FFFFFF"/>
                </a:solidFill>
                <a:latin typeface="TIM Sans"/>
                <a:ea typeface="TIM Sans"/>
                <a:cs typeface="TIM Sans"/>
                <a:sym typeface="TIM Sans"/>
              </a:defRPr>
            </a:lvl1pPr>
          </a:lstStyle>
          <a:p>
            <a:r>
              <a:t>Merci.</a:t>
            </a:r>
          </a:p>
        </p:txBody>
      </p:sp>
      <p:pic>
        <p:nvPicPr>
          <p:cNvPr id="3" name="Picture 18" descr="Picture 18"/>
          <p:cNvPicPr>
            <a:picLocks noChangeAspect="1"/>
          </p:cNvPicPr>
          <p:nvPr/>
        </p:nvPicPr>
        <p:blipFill>
          <a:blip r:embed="rId10"/>
          <a:stretch>
            <a:fillRect/>
          </a:stretch>
        </p:blipFill>
        <p:spPr>
          <a:xfrm>
            <a:off x="4488203" y="2126750"/>
            <a:ext cx="4203210" cy="1115138"/>
          </a:xfrm>
          <a:prstGeom prst="rect">
            <a:avLst/>
          </a:prstGeom>
          <a:ln w="12700">
            <a:miter lim="400000"/>
          </a:ln>
        </p:spPr>
      </p:pic>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‹nº›</a:t>
            </a:fld>
            <a:endParaRPr/>
          </a:p>
        </p:txBody>
      </p:sp>
      <p:sp>
        <p:nvSpPr>
          <p:cNvPr id="7" name="MSIPCMContentMarking" descr="{&quot;HashCode&quot;:-1097642540,&quot;Placement&quot;:&quot;Footer&quot;,&quot;Top&quot;:522.0343,&quot;Left&quot;:420.527649,&quot;SlideWidth&quot;:960,&quot;SlideHeight&quot;:540}">
            <a:extLst>
              <a:ext uri="{FF2B5EF4-FFF2-40B4-BE49-F238E27FC236}">
                <a16:creationId xmlns:a16="http://schemas.microsoft.com/office/drawing/2014/main" id="{C74CE6A0-B42B-45D6-BAF6-5898D304EAF0}"/>
              </a:ext>
            </a:extLst>
          </p:cNvPr>
          <p:cNvSpPr txBox="1"/>
          <p:nvPr userDrawn="1"/>
        </p:nvSpPr>
        <p:spPr>
          <a:xfrm>
            <a:off x="5340701" y="6629836"/>
            <a:ext cx="1510599" cy="2281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1">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pt-BR" sz="800" b="0" i="0" u="none" strike="noStrike" cap="none" spc="0" normalizeH="0" baseline="0">
                <a:ln>
                  <a:noFill/>
                </a:ln>
                <a:solidFill>
                  <a:srgbClr val="737373"/>
                </a:solidFill>
                <a:effectLst/>
                <a:uFillTx/>
                <a:latin typeface="Calibri" panose="020F0502020204030204" pitchFamily="34" charset="0"/>
                <a:ea typeface="+mj-ea"/>
                <a:cs typeface="+mj-cs"/>
                <a:sym typeface="Calibri"/>
              </a:rPr>
              <a:t>Classificado como Uso Interno</a:t>
            </a: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1pPr>
      <a:lvl2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2pPr>
      <a:lvl3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3pPr>
      <a:lvl4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4pPr>
      <a:lvl5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5pPr>
      <a:lvl6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6pPr>
      <a:lvl7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7pPr>
      <a:lvl8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8pPr>
      <a:lvl9pPr marL="0" marR="0" indent="0" algn="l" defTabSz="914400" latinLnBrk="0">
        <a:lnSpc>
          <a:spcPct val="90000"/>
        </a:lnSpc>
        <a:spcBef>
          <a:spcPts val="0"/>
        </a:spcBef>
        <a:spcAft>
          <a:spcPts val="0"/>
        </a:spcAft>
        <a:buClrTx/>
        <a:buSzTx/>
        <a:buFontTx/>
        <a:buNone/>
        <a:tabLst/>
        <a:defRPr sz="4400" b="0" i="0" u="none" strike="noStrike" cap="none" spc="0" baseline="0">
          <a:solidFill>
            <a:srgbClr val="0000F4"/>
          </a:solidFill>
          <a:uFillTx/>
          <a:latin typeface="TIM Sans Light"/>
          <a:ea typeface="TIM Sans Light"/>
          <a:cs typeface="TIM Sans Light"/>
          <a:sym typeface="TIM Sans Light"/>
        </a:defRPr>
      </a:lvl9pPr>
    </p:titleStyle>
    <p:bodyStyle>
      <a:lvl1pPr marL="228600" marR="0" indent="-228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1pPr>
      <a:lvl2pPr marL="723900" marR="0" indent="-2667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2pPr>
      <a:lvl3pPr marL="1234439" marR="0" indent="-320039"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3pPr>
      <a:lvl4pPr marL="17272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4pPr>
      <a:lvl5pPr marL="21844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5pPr>
      <a:lvl6pPr marL="26416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6pPr>
      <a:lvl7pPr marL="30988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7pPr>
      <a:lvl8pPr marL="35560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8pPr>
      <a:lvl9pPr marL="4013200" marR="0" indent="-355600" algn="l" defTabSz="914400" latinLnBrk="0">
        <a:lnSpc>
          <a:spcPct val="90000"/>
        </a:lnSpc>
        <a:spcBef>
          <a:spcPts val="1000"/>
        </a:spcBef>
        <a:spcAft>
          <a:spcPts val="0"/>
        </a:spcAft>
        <a:buClrTx/>
        <a:buSzPct val="100000"/>
        <a:buFont typeface="Arial"/>
        <a:buChar char="•"/>
        <a:tabLst/>
        <a:defRPr sz="2800" b="0" i="0" u="none" strike="noStrike" cap="none" spc="0" baseline="0">
          <a:solidFill>
            <a:srgbClr val="0000F4"/>
          </a:solidFill>
          <a:uFillTx/>
          <a:latin typeface="+mj-lt"/>
          <a:ea typeface="+mj-ea"/>
          <a:cs typeface="+mj-cs"/>
          <a:sym typeface="Calibri"/>
        </a:defRPr>
      </a:lvl9pPr>
    </p:bodyStyle>
    <p:otherStyle>
      <a:lvl1pPr marL="0" marR="0" indent="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6D8"/>
        </a:solidFill>
        <a:effectLst/>
      </p:bgPr>
    </p:bg>
    <p:spTree>
      <p:nvGrpSpPr>
        <p:cNvPr id="1" name=""/>
        <p:cNvGrpSpPr/>
        <p:nvPr/>
      </p:nvGrpSpPr>
      <p:grpSpPr>
        <a:xfrm>
          <a:off x="0" y="0"/>
          <a:ext cx="0" cy="0"/>
          <a:chOff x="0" y="0"/>
          <a:chExt cx="0" cy="0"/>
        </a:xfrm>
      </p:grpSpPr>
      <p:grpSp>
        <p:nvGrpSpPr>
          <p:cNvPr id="107" name="Group"/>
          <p:cNvGrpSpPr/>
          <p:nvPr/>
        </p:nvGrpSpPr>
        <p:grpSpPr>
          <a:xfrm>
            <a:off x="-1686" y="0"/>
            <a:ext cx="5300027" cy="6858001"/>
            <a:chOff x="0" y="0"/>
            <a:chExt cx="5300025" cy="6858000"/>
          </a:xfrm>
        </p:grpSpPr>
        <p:pic>
          <p:nvPicPr>
            <p:cNvPr id="105" name="Screen Shot 2021-08-13 at 17.27.20.png" descr="Screen Shot 2021-08-13 at 17.27.20.png"/>
            <p:cNvPicPr>
              <a:picLocks noChangeAspect="1"/>
            </p:cNvPicPr>
            <p:nvPr/>
          </p:nvPicPr>
          <p:blipFill>
            <a:blip r:embed="rId2"/>
            <a:stretch>
              <a:fillRect/>
            </a:stretch>
          </p:blipFill>
          <p:spPr>
            <a:xfrm>
              <a:off x="0" y="0"/>
              <a:ext cx="5300026" cy="6858001"/>
            </a:xfrm>
            <a:prstGeom prst="rect">
              <a:avLst/>
            </a:prstGeom>
            <a:ln w="12700" cap="flat">
              <a:noFill/>
              <a:miter lim="400000"/>
            </a:ln>
            <a:effectLst/>
          </p:spPr>
        </p:pic>
        <p:pic>
          <p:nvPicPr>
            <p:cNvPr id="106" name="Screen Shot 2021-08-13 at 17.27.20.png" descr="Screen Shot 2021-08-13 at 17.27.20.png"/>
            <p:cNvPicPr>
              <a:picLocks noChangeAspect="1"/>
            </p:cNvPicPr>
            <p:nvPr/>
          </p:nvPicPr>
          <p:blipFill>
            <a:blip r:embed="rId2"/>
            <a:srcRect r="24364"/>
            <a:stretch>
              <a:fillRect/>
            </a:stretch>
          </p:blipFill>
          <p:spPr>
            <a:xfrm>
              <a:off x="1259063" y="0"/>
              <a:ext cx="4008702" cy="6858000"/>
            </a:xfrm>
            <a:prstGeom prst="rect">
              <a:avLst/>
            </a:prstGeom>
            <a:ln w="12700" cap="flat">
              <a:noFill/>
              <a:miter lim="400000"/>
            </a:ln>
            <a:effectLst/>
          </p:spPr>
        </p:pic>
      </p:grpSp>
      <p:sp>
        <p:nvSpPr>
          <p:cNvPr id="108" name="Slide Number"/>
          <p:cNvSpPr txBox="1">
            <a:spLocks noGrp="1"/>
          </p:cNvSpPr>
          <p:nvPr>
            <p:ph type="sldNum" sz="quarter" idx="2"/>
          </p:nvPr>
        </p:nvSpPr>
        <p:spPr>
          <a:xfrm>
            <a:off x="11662670" y="3291681"/>
            <a:ext cx="134306" cy="1850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lvl1pPr>
              <a:defRPr>
                <a:solidFill>
                  <a:srgbClr val="0000F4"/>
                </a:solidFill>
                <a:latin typeface="+mj-lt"/>
                <a:ea typeface="+mj-ea"/>
                <a:cs typeface="+mj-cs"/>
                <a:sym typeface="Calibri"/>
              </a:defRPr>
            </a:lvl1pPr>
          </a:lstStyle>
          <a:p>
            <a:fld id="{86CB4B4D-7CA3-9044-876B-883B54F8677D}" type="slidenum">
              <a:t>1</a:t>
            </a:fld>
            <a:endParaRPr/>
          </a:p>
        </p:txBody>
      </p:sp>
      <p:sp>
        <p:nvSpPr>
          <p:cNvPr id="109" name="Tim black - Institucional…"/>
          <p:cNvSpPr txBox="1"/>
          <p:nvPr/>
        </p:nvSpPr>
        <p:spPr>
          <a:xfrm>
            <a:off x="6319671" y="3535505"/>
            <a:ext cx="4387266" cy="967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b="1" cap="all">
                <a:solidFill>
                  <a:srgbClr val="FFFFFF"/>
                </a:solidFill>
                <a:latin typeface="TIM Sans"/>
                <a:ea typeface="TIM Sans"/>
                <a:cs typeface="TIM Sans"/>
                <a:sym typeface="TIM Sans"/>
              </a:defRPr>
            </a:pPr>
            <a:r>
              <a:t>Tim black - Institucional</a:t>
            </a:r>
          </a:p>
          <a:p>
            <a:pPr>
              <a:defRPr sz="1600" b="1" cap="all">
                <a:solidFill>
                  <a:srgbClr val="FFFFFF"/>
                </a:solidFill>
                <a:latin typeface="TIM Sans"/>
                <a:ea typeface="TIM Sans"/>
                <a:cs typeface="TIM Sans"/>
                <a:sym typeface="TIM Sans"/>
              </a:defRPr>
            </a:pPr>
            <a:r>
              <a:t>Programa intercompany</a:t>
            </a:r>
          </a:p>
          <a:p>
            <a:pPr>
              <a:defRPr sz="1600" b="1" cap="all">
                <a:solidFill>
                  <a:srgbClr val="FFFFFF"/>
                </a:solidFill>
                <a:latin typeface="TIM Sans"/>
                <a:ea typeface="TIM Sans"/>
                <a:cs typeface="TIM Sans"/>
                <a:sym typeface="TIM Sans"/>
              </a:defRPr>
            </a:pPr>
            <a:r>
              <a:t>mentoria</a:t>
            </a:r>
          </a:p>
        </p:txBody>
      </p:sp>
      <p:pic>
        <p:nvPicPr>
          <p:cNvPr id="110" name="Picture 18" descr="Picture 18"/>
          <p:cNvPicPr>
            <a:picLocks noChangeAspect="1"/>
          </p:cNvPicPr>
          <p:nvPr/>
        </p:nvPicPr>
        <p:blipFill>
          <a:blip r:embed="rId3"/>
          <a:stretch>
            <a:fillRect/>
          </a:stretch>
        </p:blipFill>
        <p:spPr>
          <a:xfrm>
            <a:off x="4488203" y="2126750"/>
            <a:ext cx="4203210" cy="1115138"/>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25CF"/>
        </a:solidFill>
        <a:effectLst/>
      </p:bgPr>
    </p:bg>
    <p:spTree>
      <p:nvGrpSpPr>
        <p:cNvPr id="1" name=""/>
        <p:cNvGrpSpPr/>
        <p:nvPr/>
      </p:nvGrpSpPr>
      <p:grpSpPr>
        <a:xfrm>
          <a:off x="0" y="0"/>
          <a:ext cx="0" cy="0"/>
          <a:chOff x="0" y="0"/>
          <a:chExt cx="0" cy="0"/>
        </a:xfrm>
      </p:grpSpPr>
      <p:sp>
        <p:nvSpPr>
          <p:cNvPr id="121" name="Slide Number"/>
          <p:cNvSpPr txBox="1">
            <a:spLocks noGrp="1"/>
          </p:cNvSpPr>
          <p:nvPr>
            <p:ph type="sldNum" sz="quarter" idx="2"/>
          </p:nvPr>
        </p:nvSpPr>
        <p:spPr>
          <a:xfrm>
            <a:off x="11649057" y="3291681"/>
            <a:ext cx="161532" cy="24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22" name="BG live"/>
          <p:cNvSpPr txBox="1"/>
          <p:nvPr/>
        </p:nvSpPr>
        <p:spPr>
          <a:xfrm>
            <a:off x="1231896" y="2566615"/>
            <a:ext cx="7629770" cy="17247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rmAutofit/>
          </a:bodyPr>
          <a:lstStyle>
            <a:lvl1pPr defTabSz="412750">
              <a:lnSpc>
                <a:spcPts val="8000"/>
              </a:lnSpc>
              <a:defRPr sz="7500" b="1" cap="all">
                <a:solidFill>
                  <a:srgbClr val="FFFFFF"/>
                </a:solidFill>
                <a:latin typeface="TIM Sans"/>
                <a:ea typeface="TIM Sans"/>
                <a:cs typeface="TIM Sans"/>
                <a:sym typeface="TIM Sans"/>
              </a:defRPr>
            </a:lvl1pPr>
          </a:lstStyle>
          <a:p>
            <a:r>
              <a:rPr lang="pt-BR" dirty="0"/>
              <a:t>FUNDO DE TELA</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11651082" y="3291681"/>
            <a:ext cx="157481" cy="24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5" name="TIM Brasil | Institucional…">
            <a:extLst>
              <a:ext uri="{FF2B5EF4-FFF2-40B4-BE49-F238E27FC236}">
                <a16:creationId xmlns:a16="http://schemas.microsoft.com/office/drawing/2014/main" id="{A7EE0376-766D-3545-9668-844888240F94}"/>
              </a:ext>
            </a:extLst>
          </p:cNvPr>
          <p:cNvSpPr txBox="1"/>
          <p:nvPr/>
        </p:nvSpPr>
        <p:spPr>
          <a:xfrm>
            <a:off x="276697" y="219611"/>
            <a:ext cx="3526678" cy="1211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Autofit/>
          </a:bodyPr>
          <a:lstStyle/>
          <a:p>
            <a:pPr defTabSz="454971">
              <a:defRPr sz="1500" b="1" cap="all">
                <a:solidFill>
                  <a:srgbClr val="0E25CF"/>
                </a:solidFill>
                <a:latin typeface="TIM Sans"/>
                <a:ea typeface="TIM Sans"/>
                <a:cs typeface="TIM Sans"/>
                <a:sym typeface="TIM Sans"/>
              </a:defRPr>
            </a:pPr>
            <a:r>
              <a:rPr lang="pt-BR" sz="1600" dirty="0"/>
              <a:t>EXEMPLO DE FUNDO DE TELA PARA COLABORADOR(A) </a:t>
            </a:r>
            <a:r>
              <a:rPr lang="pt-BR" sz="1600" dirty="0" err="1"/>
              <a:t>tim</a:t>
            </a:r>
            <a:r>
              <a:rPr lang="pt-BR" sz="1600" dirty="0"/>
              <a:t> brasil</a:t>
            </a:r>
          </a:p>
        </p:txBody>
      </p:sp>
      <p:pic>
        <p:nvPicPr>
          <p:cNvPr id="3" name="Imagem 2" descr="Padrão do plano de fundo&#10;&#10;Descrição gerada automaticamente">
            <a:extLst>
              <a:ext uri="{FF2B5EF4-FFF2-40B4-BE49-F238E27FC236}">
                <a16:creationId xmlns:a16="http://schemas.microsoft.com/office/drawing/2014/main" id="{CCFB2CCD-FDAA-4E28-8145-BADAD2110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036" y="1169164"/>
            <a:ext cx="8901629" cy="5007166"/>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11651082" y="3291681"/>
            <a:ext cx="157481" cy="2492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pic>
        <p:nvPicPr>
          <p:cNvPr id="4" name="Imagem 3" descr="Padrão do plano de fundo&#10;&#10;Descrição gerada automaticamente">
            <a:extLst>
              <a:ext uri="{FF2B5EF4-FFF2-40B4-BE49-F238E27FC236}">
                <a16:creationId xmlns:a16="http://schemas.microsoft.com/office/drawing/2014/main" id="{5FE70F36-3C4C-4155-849E-2D0AE03D3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581412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11651082" y="3291681"/>
            <a:ext cx="157481" cy="24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
        <p:nvSpPr>
          <p:cNvPr id="5" name="TIM Brasil | Institucional…">
            <a:extLst>
              <a:ext uri="{FF2B5EF4-FFF2-40B4-BE49-F238E27FC236}">
                <a16:creationId xmlns:a16="http://schemas.microsoft.com/office/drawing/2014/main" id="{A7EE0376-766D-3545-9668-844888240F94}"/>
              </a:ext>
            </a:extLst>
          </p:cNvPr>
          <p:cNvSpPr txBox="1"/>
          <p:nvPr/>
        </p:nvSpPr>
        <p:spPr>
          <a:xfrm>
            <a:off x="276697" y="219611"/>
            <a:ext cx="3526678" cy="1211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Autofit/>
          </a:bodyPr>
          <a:lstStyle/>
          <a:p>
            <a:pPr defTabSz="454971">
              <a:defRPr sz="1500" b="1" cap="all">
                <a:solidFill>
                  <a:srgbClr val="0E25CF"/>
                </a:solidFill>
                <a:latin typeface="TIM Sans"/>
                <a:ea typeface="TIM Sans"/>
                <a:cs typeface="TIM Sans"/>
                <a:sym typeface="TIM Sans"/>
              </a:defRPr>
            </a:pPr>
            <a:r>
              <a:rPr lang="pt-BR" sz="1600" dirty="0"/>
              <a:t>EXEMPLO DE FUNDO DE TELA PARA COLABORADOR(A) </a:t>
            </a:r>
            <a:r>
              <a:rPr lang="pt-BR" sz="1600" dirty="0" err="1"/>
              <a:t>tim</a:t>
            </a:r>
            <a:r>
              <a:rPr lang="pt-BR" sz="1600" dirty="0"/>
              <a:t> brasil</a:t>
            </a:r>
          </a:p>
          <a:p>
            <a:pPr defTabSz="412750">
              <a:defRPr sz="1500" cap="all">
                <a:solidFill>
                  <a:srgbClr val="0E25CF"/>
                </a:solidFill>
                <a:latin typeface="TIM Sans"/>
                <a:ea typeface="TIM Sans"/>
                <a:cs typeface="TIM Sans"/>
                <a:sym typeface="TIM Sans"/>
              </a:defRPr>
            </a:pPr>
            <a:endParaRPr sz="1600" dirty="0"/>
          </a:p>
        </p:txBody>
      </p:sp>
      <p:sp>
        <p:nvSpPr>
          <p:cNvPr id="9" name="Rectangle 8">
            <a:extLst>
              <a:ext uri="{FF2B5EF4-FFF2-40B4-BE49-F238E27FC236}">
                <a16:creationId xmlns:a16="http://schemas.microsoft.com/office/drawing/2014/main" id="{E16CE477-F96C-F449-B1CB-9BE703074ECD}"/>
              </a:ext>
            </a:extLst>
          </p:cNvPr>
          <p:cNvSpPr/>
          <p:nvPr/>
        </p:nvSpPr>
        <p:spPr>
          <a:xfrm>
            <a:off x="931815" y="3855507"/>
            <a:ext cx="1088106" cy="1599119"/>
          </a:xfrm>
          <a:prstGeom prst="rect">
            <a:avLst/>
          </a:prstGeom>
          <a:solidFill>
            <a:schemeClr val="accent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BR" sz="1800" b="0" i="0" u="none" strike="noStrike" cap="none" spc="0" normalizeH="0" baseline="0">
              <a:ln>
                <a:noFill/>
              </a:ln>
              <a:solidFill>
                <a:srgbClr val="0000F4"/>
              </a:solidFill>
              <a:effectLst/>
              <a:uFillTx/>
              <a:latin typeface="+mj-lt"/>
              <a:ea typeface="+mj-ea"/>
              <a:cs typeface="+mj-cs"/>
              <a:sym typeface="Calibri"/>
            </a:endParaRPr>
          </a:p>
        </p:txBody>
      </p:sp>
      <p:sp>
        <p:nvSpPr>
          <p:cNvPr id="10" name="TextBox 9">
            <a:extLst>
              <a:ext uri="{FF2B5EF4-FFF2-40B4-BE49-F238E27FC236}">
                <a16:creationId xmlns:a16="http://schemas.microsoft.com/office/drawing/2014/main" id="{2C5BA08A-03F4-884B-A141-9E0DBE9DF656}"/>
              </a:ext>
            </a:extLst>
          </p:cNvPr>
          <p:cNvSpPr txBox="1"/>
          <p:nvPr/>
        </p:nvSpPr>
        <p:spPr>
          <a:xfrm>
            <a:off x="931815" y="4054902"/>
            <a:ext cx="1088106"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dirty="0">
                <a:solidFill>
                  <a:schemeClr val="bg1"/>
                </a:solidFill>
              </a:rPr>
              <a:t>COLOQUE </a:t>
            </a:r>
          </a:p>
          <a:p>
            <a:pPr marL="0" marR="0" indent="0" algn="ctr" defTabSz="914400" rtl="0" fontAlgn="auto" latinLnBrk="0" hangingPunct="0">
              <a:lnSpc>
                <a:spcPct val="100000"/>
              </a:lnSpc>
              <a:spcBef>
                <a:spcPts val="0"/>
              </a:spcBef>
              <a:spcAft>
                <a:spcPts val="0"/>
              </a:spcAft>
              <a:buClrTx/>
              <a:buSzTx/>
              <a:buFontTx/>
              <a:buNone/>
              <a:tabLst/>
            </a:pPr>
            <a:r>
              <a:rPr lang="en-US" dirty="0">
                <a:solidFill>
                  <a:schemeClr val="bg1"/>
                </a:solidFill>
              </a:rPr>
              <a:t>AQUI </a:t>
            </a:r>
          </a:p>
          <a:p>
            <a:pPr marL="0" marR="0" indent="0" algn="ctr" defTabSz="914400" rtl="0" fontAlgn="auto" latinLnBrk="0" hangingPunct="0">
              <a:lnSpc>
                <a:spcPct val="100000"/>
              </a:lnSpc>
              <a:spcBef>
                <a:spcPts val="0"/>
              </a:spcBef>
              <a:spcAft>
                <a:spcPts val="0"/>
              </a:spcAft>
              <a:buClrTx/>
              <a:buSzTx/>
              <a:buFontTx/>
              <a:buNone/>
              <a:tabLst/>
            </a:pPr>
            <a:r>
              <a:rPr lang="en-US" dirty="0">
                <a:solidFill>
                  <a:schemeClr val="bg1"/>
                </a:solidFill>
              </a:rPr>
              <a:t>O SEU </a:t>
            </a:r>
          </a:p>
          <a:p>
            <a:pPr marL="0" marR="0" indent="0" algn="ctr" defTabSz="914400" rtl="0" fontAlgn="auto" latinLnBrk="0" hangingPunct="0">
              <a:lnSpc>
                <a:spcPct val="100000"/>
              </a:lnSpc>
              <a:spcBef>
                <a:spcPts val="0"/>
              </a:spcBef>
              <a:spcAft>
                <a:spcPts val="0"/>
              </a:spcAft>
              <a:buClrTx/>
              <a:buSzTx/>
              <a:buFontTx/>
              <a:buNone/>
              <a:tabLst/>
            </a:pPr>
            <a:r>
              <a:rPr lang="en-US" dirty="0">
                <a:solidFill>
                  <a:schemeClr val="bg1"/>
                </a:solidFill>
              </a:rPr>
              <a:t>LOGO</a:t>
            </a:r>
            <a:endParaRPr kumimoji="0" lang="en-BR" b="0" i="0" u="none" strike="noStrike" cap="none" spc="0" normalizeH="0" baseline="0" dirty="0">
              <a:ln>
                <a:noFill/>
              </a:ln>
              <a:solidFill>
                <a:schemeClr val="bg1"/>
              </a:solidFill>
              <a:effectLst/>
              <a:uFillTx/>
              <a:latin typeface="+mj-lt"/>
              <a:ea typeface="+mj-ea"/>
              <a:cs typeface="+mj-cs"/>
              <a:sym typeface="Calibri"/>
            </a:endParaRPr>
          </a:p>
        </p:txBody>
      </p:sp>
      <p:pic>
        <p:nvPicPr>
          <p:cNvPr id="12" name="Imagem 11" descr="Padrão do plano de fundo&#10;&#10;Descrição gerada automaticamente">
            <a:extLst>
              <a:ext uri="{FF2B5EF4-FFF2-40B4-BE49-F238E27FC236}">
                <a16:creationId xmlns:a16="http://schemas.microsoft.com/office/drawing/2014/main" id="{E8434E55-77B2-48D8-A731-63BEFF36C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709" y="1414342"/>
            <a:ext cx="8604165" cy="4839843"/>
          </a:xfrm>
          <a:prstGeom prst="rect">
            <a:avLst/>
          </a:prstGeom>
        </p:spPr>
      </p:pic>
      <p:cxnSp>
        <p:nvCxnSpPr>
          <p:cNvPr id="8" name="Straight Arrow Connector 7">
            <a:extLst>
              <a:ext uri="{FF2B5EF4-FFF2-40B4-BE49-F238E27FC236}">
                <a16:creationId xmlns:a16="http://schemas.microsoft.com/office/drawing/2014/main" id="{979C800F-8A6B-484C-B074-269A98A09449}"/>
              </a:ext>
            </a:extLst>
          </p:cNvPr>
          <p:cNvCxnSpPr>
            <a:cxnSpLocks/>
          </p:cNvCxnSpPr>
          <p:nvPr/>
        </p:nvCxnSpPr>
        <p:spPr>
          <a:xfrm flipV="1">
            <a:off x="2040036" y="3406860"/>
            <a:ext cx="807583" cy="854805"/>
          </a:xfrm>
          <a:prstGeom prst="straightConnector1">
            <a:avLst/>
          </a:prstGeom>
          <a:noFill/>
          <a:ln w="155575"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45749917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11651082" y="3291681"/>
            <a:ext cx="157481" cy="2492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pic>
        <p:nvPicPr>
          <p:cNvPr id="3" name="Imagem 2" descr="Padrão do plano de fundo&#10;&#10;Descrição gerada automaticamente">
            <a:extLst>
              <a:ext uri="{FF2B5EF4-FFF2-40B4-BE49-F238E27FC236}">
                <a16:creationId xmlns:a16="http://schemas.microsoft.com/office/drawing/2014/main" id="{669CAA4B-C036-4B4D-A6B3-727B89DA3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8" descr="Enel Brasil">
            <a:extLst>
              <a:ext uri="{FF2B5EF4-FFF2-40B4-BE49-F238E27FC236}">
                <a16:creationId xmlns:a16="http://schemas.microsoft.com/office/drawing/2014/main" id="{BCEA9C7C-B164-458E-A101-290519363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65" y="2468848"/>
            <a:ext cx="1281633" cy="473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692309"/>
      </p:ext>
    </p:extLst>
  </p:cSld>
  <p:clrMapOvr>
    <a:masterClrMapping/>
  </p:clrMapOvr>
  <p:transition spd="med"/>
</p:sld>
</file>

<file path=ppt/theme/theme1.xml><?xml version="1.0" encoding="utf-8"?>
<a:theme xmlns:a="http://schemas.openxmlformats.org/drawingml/2006/main" name="Capa">
  <a:themeElements>
    <a:clrScheme name="Capa">
      <a:dk1>
        <a:srgbClr val="FFFFFF"/>
      </a:dk1>
      <a:lt1>
        <a:srgbClr val="0000F4"/>
      </a:lt1>
      <a:dk2>
        <a:srgbClr val="A7A7A7"/>
      </a:dk2>
      <a:lt2>
        <a:srgbClr val="535353"/>
      </a:lt2>
      <a:accent1>
        <a:srgbClr val="EB0028"/>
      </a:accent1>
      <a:accent2>
        <a:srgbClr val="A6192E"/>
      </a:accent2>
      <a:accent3>
        <a:srgbClr val="009FDF"/>
      </a:accent3>
      <a:accent4>
        <a:srgbClr val="4BCFFF"/>
      </a:accent4>
      <a:accent5>
        <a:srgbClr val="002E46"/>
      </a:accent5>
      <a:accent6>
        <a:srgbClr val="003264"/>
      </a:accent6>
      <a:hlink>
        <a:srgbClr val="0000FF"/>
      </a:hlink>
      <a:folHlink>
        <a:srgbClr val="FF00FF"/>
      </a:folHlink>
    </a:clrScheme>
    <a:fontScheme name="Capa">
      <a:majorFont>
        <a:latin typeface="Calibri"/>
        <a:ea typeface="Calibri"/>
        <a:cs typeface="Calibri"/>
      </a:majorFont>
      <a:minorFont>
        <a:latin typeface="Helvetica"/>
        <a:ea typeface="Helvetica"/>
        <a:cs typeface="Helvetica"/>
      </a:minorFont>
    </a:fontScheme>
    <a:fmtScheme name="Cap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apa">
  <a:themeElements>
    <a:clrScheme name="Capa">
      <a:dk1>
        <a:srgbClr val="000000"/>
      </a:dk1>
      <a:lt1>
        <a:srgbClr val="FFFFFF"/>
      </a:lt1>
      <a:dk2>
        <a:srgbClr val="A7A7A7"/>
      </a:dk2>
      <a:lt2>
        <a:srgbClr val="535353"/>
      </a:lt2>
      <a:accent1>
        <a:srgbClr val="EB0028"/>
      </a:accent1>
      <a:accent2>
        <a:srgbClr val="A6192E"/>
      </a:accent2>
      <a:accent3>
        <a:srgbClr val="009FDF"/>
      </a:accent3>
      <a:accent4>
        <a:srgbClr val="4BCFFF"/>
      </a:accent4>
      <a:accent5>
        <a:srgbClr val="002E46"/>
      </a:accent5>
      <a:accent6>
        <a:srgbClr val="003264"/>
      </a:accent6>
      <a:hlink>
        <a:srgbClr val="0000FF"/>
      </a:hlink>
      <a:folHlink>
        <a:srgbClr val="FF00FF"/>
      </a:folHlink>
    </a:clrScheme>
    <a:fontScheme name="Capa">
      <a:majorFont>
        <a:latin typeface="Calibri"/>
        <a:ea typeface="Calibri"/>
        <a:cs typeface="Calibri"/>
      </a:majorFont>
      <a:minorFont>
        <a:latin typeface="Helvetica"/>
        <a:ea typeface="Helvetica"/>
        <a:cs typeface="Helvetica"/>
      </a:minorFont>
    </a:fontScheme>
    <a:fmtScheme name="Cap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F4"/>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98</TotalTime>
  <Words>111</Words>
  <Application>Microsoft Office PowerPoint</Application>
  <PresentationFormat>Widescreen</PresentationFormat>
  <Paragraphs>19</Paragraphs>
  <Slides>6</Slides>
  <Notes>2</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6</vt:i4>
      </vt:variant>
    </vt:vector>
  </HeadingPairs>
  <TitlesOfParts>
    <vt:vector size="13" baseType="lpstr">
      <vt:lpstr>Arial</vt:lpstr>
      <vt:lpstr>Calibri</vt:lpstr>
      <vt:lpstr>Helvetica Neue Medium</vt:lpstr>
      <vt:lpstr>TIM Sans</vt:lpstr>
      <vt:lpstr>TIM Sans Light</vt:lpstr>
      <vt:lpstr>TIM Sans Medium</vt:lpstr>
      <vt:lpstr>Capa</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Alan Jonathan Da Silva Kido</cp:lastModifiedBy>
  <cp:revision>6</cp:revision>
  <dcterms:modified xsi:type="dcterms:W3CDTF">2021-09-13T12:48:35Z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87f406a-379f-47ee-930c-6bec6e76f2a4_Enabled">
    <vt:lpwstr>true</vt:lpwstr>
  </property>
  <property fmtid="{D5CDD505-2E9C-101B-9397-08002B2CF9AE}" pid="3" name="MSIP_Label_387f406a-379f-47ee-930c-6bec6e76f2a4_SetDate">
    <vt:lpwstr>2021-08-20T20:24:14Z</vt:lpwstr>
  </property>
  <property fmtid="{D5CDD505-2E9C-101B-9397-08002B2CF9AE}" pid="4" name="MSIP_Label_387f406a-379f-47ee-930c-6bec6e76f2a4_Method">
    <vt:lpwstr>Privileged</vt:lpwstr>
  </property>
  <property fmtid="{D5CDD505-2E9C-101B-9397-08002B2CF9AE}" pid="5" name="MSIP_Label_387f406a-379f-47ee-930c-6bec6e76f2a4_Name">
    <vt:lpwstr>387f406a-379f-47ee-930c-6bec6e76f2a4</vt:lpwstr>
  </property>
  <property fmtid="{D5CDD505-2E9C-101B-9397-08002B2CF9AE}" pid="6" name="MSIP_Label_387f406a-379f-47ee-930c-6bec6e76f2a4_SiteId">
    <vt:lpwstr>57b8c96e-ac2f-4d78-a149-f1fc6817d3c4</vt:lpwstr>
  </property>
  <property fmtid="{D5CDD505-2E9C-101B-9397-08002B2CF9AE}" pid="7" name="MSIP_Label_387f406a-379f-47ee-930c-6bec6e76f2a4_ActionId">
    <vt:lpwstr>fe28b93d-0c21-4ad2-ac27-a2c33389818d</vt:lpwstr>
  </property>
  <property fmtid="{D5CDD505-2E9C-101B-9397-08002B2CF9AE}" pid="8" name="MSIP_Label_387f406a-379f-47ee-930c-6bec6e76f2a4_ContentBits">
    <vt:lpwstr>2</vt:lpwstr>
  </property>
</Properties>
</file>